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 id="2147483672" r:id="rId5"/>
    <p:sldMasterId id="214748367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Lst>
  <p:sldSz cy="5143500" cx="9144000"/>
  <p:notesSz cx="6858000" cy="9144000"/>
  <p:embeddedFontLst>
    <p:embeddedFont>
      <p:font typeface="Quicksand"/>
      <p:regular r:id="rId41"/>
      <p:bold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20" Type="http://schemas.openxmlformats.org/officeDocument/2006/relationships/slide" Target="slides/slide13.xml"/><Relationship Id="rId42" Type="http://schemas.openxmlformats.org/officeDocument/2006/relationships/font" Target="fonts/Quicksand-bold.fntdata"/><Relationship Id="rId41" Type="http://schemas.openxmlformats.org/officeDocument/2006/relationships/font" Target="fonts/Quicksand-regular.fntdata"/><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slide" Target="slides/slide32.xml"/><Relationship Id="rId16" Type="http://schemas.openxmlformats.org/officeDocument/2006/relationships/slide" Target="slides/slide9.xml"/><Relationship Id="rId38" Type="http://schemas.openxmlformats.org/officeDocument/2006/relationships/slide" Target="slides/slide31.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93ba62f013_0_4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93ba62f013_0_4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93ba62f013_0_9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93ba62f013_0_9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93ba62f013_0_9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93ba62f013_0_9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93ba62f013_0_4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93ba62f013_0_4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93ba62f013_0_4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93ba62f013_0_4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93ba62f013_0_4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293ba62f013_0_4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93ba62f013_0_4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93ba62f013_0_4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93ba62f013_0_4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93ba62f013_0_4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93ba62f013_0_5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293ba62f013_0_5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 sz="1400">
                <a:solidFill>
                  <a:schemeClr val="dk1"/>
                </a:solidFill>
              </a:rPr>
              <a:t>Transfer collected data to our database through QR Data Transfer mobile application on scouts’ phones.</a:t>
            </a:r>
            <a:endParaRPr sz="1400">
              <a:solidFill>
                <a:schemeClr val="dk1"/>
              </a:solidFill>
            </a:endParaRPr>
          </a:p>
          <a:p>
            <a:pPr indent="-298450" lvl="0" marL="457200" rtl="0" algn="l">
              <a:lnSpc>
                <a:spcPct val="115000"/>
              </a:lnSpc>
              <a:spcBef>
                <a:spcPts val="0"/>
              </a:spcBef>
              <a:spcAft>
                <a:spcPts val="0"/>
              </a:spcAft>
              <a:buClr>
                <a:schemeClr val="dk1"/>
              </a:buClr>
              <a:buSzPts val="1100"/>
              <a:buChar char="●"/>
            </a:pPr>
            <a:r>
              <a:rPr lang="en" sz="1400">
                <a:solidFill>
                  <a:schemeClr val="dk1"/>
                </a:solidFill>
              </a:rPr>
              <a:t>WiFi and mobile hotspots not allowed - unable to give scouting tablets an Internet connection.</a:t>
            </a:r>
            <a:endParaRPr sz="1400">
              <a:solidFill>
                <a:schemeClr val="dk1"/>
              </a:solidFill>
            </a:endParaRPr>
          </a:p>
          <a:p>
            <a:pPr indent="-298450" lvl="0" marL="457200" rtl="0" algn="l">
              <a:lnSpc>
                <a:spcPct val="115000"/>
              </a:lnSpc>
              <a:spcBef>
                <a:spcPts val="0"/>
              </a:spcBef>
              <a:spcAft>
                <a:spcPts val="0"/>
              </a:spcAft>
              <a:buClr>
                <a:schemeClr val="dk1"/>
              </a:buClr>
              <a:buSzPts val="1100"/>
              <a:buChar char="●"/>
            </a:pPr>
            <a:r>
              <a:rPr lang="en" sz="1400">
                <a:solidFill>
                  <a:schemeClr val="dk1"/>
                </a:solidFill>
              </a:rPr>
              <a:t>USB cords to connect tablets directly to computer - cords are too messy.</a:t>
            </a:r>
            <a:endParaRPr sz="1400">
              <a:solidFill>
                <a:schemeClr val="dk1"/>
              </a:solidFill>
            </a:endParaRPr>
          </a:p>
          <a:p>
            <a:pPr indent="-298450" lvl="0" marL="457200" rtl="0" algn="l">
              <a:lnSpc>
                <a:spcPct val="115000"/>
              </a:lnSpc>
              <a:spcBef>
                <a:spcPts val="0"/>
              </a:spcBef>
              <a:spcAft>
                <a:spcPts val="0"/>
              </a:spcAft>
              <a:buClr>
                <a:schemeClr val="dk1"/>
              </a:buClr>
              <a:buSzPts val="1100"/>
              <a:buChar char="●"/>
            </a:pPr>
            <a:r>
              <a:rPr lang="en" sz="1400">
                <a:solidFill>
                  <a:schemeClr val="dk1"/>
                </a:solidFill>
              </a:rPr>
              <a:t>Bluetooth connection between tablets and computer - interference, especially difficult for those farthest away from the computer.</a:t>
            </a:r>
            <a:endParaRPr sz="14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As mentioned earlier, we transfer the data collected by scouts to our database through our QR Data Transfer mobile application. Because the tablets that we scout on do not have data or Internet connection, we have to send data to our database via scouts’ cell phones. The QR Data Transfer app that is downloaded onto the scouts’ phones scans the QR generated by our collection applications and sends the data to our database.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We first used QR as our data transfer system in the 2018 season; before then, we tried various other methods.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In competition venues, WiFi and mobile hotspots are not allowed, so we were unable to give the scouting tablets an Internet connection.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We discussed using USB cords to connect the tablets directly to the computer with a direct hotspot, but all those cords in the stands was really messy.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We also tried transferring files via bluetooth connection, from the tablets to the computer, but there was a lot of interference, and it was very difficult to maintain bluetooth connection, especially for those farther away from the computer.</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After trying these methods to transfer data from our scouting tablets to our online database, we landed on QR, which did not require a hotspot or WiFi as most scouts’ phones had data - we found it to be the most reliable data transfer method, with very minimal data being lost during transfer, if any.</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93ba62f013_0_5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293ba62f013_0_5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93ba62f013_0_5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293ba62f013_0_5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93ba62f013_0_8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93ba62f013_0_8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93ba62f013_0_5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293ba62f013_0_5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93ba62f013_0_5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293ba62f013_0_5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93ba62f013_0_5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293ba62f013_0_5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93ba62f013_0_5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293ba62f013_0_5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293ba62f013_0_5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293ba62f013_0_5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93ba62f013_0_5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293ba62f013_0_5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93ba62f013_0_5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293ba62f013_0_5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und sind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93ba62f013_0_6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293ba62f013_0_6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293ba62f013_0_6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293ba62f013_0_6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293ba62f013_0_6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293ba62f013_0_6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93ba62f013_0_8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93ba62f013_0_8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293ba62f013_0_6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293ba62f013_0_6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293ba62f013_0_7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3" name="Google Shape;403;g293ba62f013_0_7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6350" lvl="0" marL="158750" marR="0" rtl="0" algn="l">
              <a:lnSpc>
                <a:spcPct val="115000"/>
              </a:lnSpc>
              <a:spcBef>
                <a:spcPts val="0"/>
              </a:spcBef>
              <a:spcAft>
                <a:spcPts val="0"/>
              </a:spcAft>
              <a:buClr>
                <a:schemeClr val="dk1"/>
              </a:buClr>
              <a:buSzPts val="1100"/>
              <a:buFont typeface="Arial"/>
              <a:buNone/>
            </a:pPr>
            <a:r>
              <a:rPr lang="en" sz="1100">
                <a:solidFill>
                  <a:schemeClr val="dk1"/>
                </a:solidFill>
              </a:rPr>
              <a:t>Carl</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293ba62f013_0_7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293ba62f013_0_7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293ba62f013_0_8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293ba62f013_0_8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93ba62f013_0_8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93ba62f013_0_8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9450f01c77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9450f01c77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93ba62f013_0_8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93ba62f013_0_8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93ba62f013_0_9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93ba62f013_0_9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93ba62f013_0_9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93ba62f013_0_9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93ba62f013_0_9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93ba62f013_0_9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685800" y="1583342"/>
            <a:ext cx="7772400" cy="1159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56" name="Google Shape;56;p14"/>
          <p:cNvSpPr txBox="1"/>
          <p:nvPr>
            <p:ph idx="1" type="subTitle"/>
          </p:nvPr>
        </p:nvSpPr>
        <p:spPr>
          <a:xfrm>
            <a:off x="685800" y="2840054"/>
            <a:ext cx="7772400" cy="7848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2"/>
              </a:buClr>
              <a:buSzPts val="3000"/>
              <a:buNone/>
              <a:defRPr>
                <a:solidFill>
                  <a:schemeClr val="dk2"/>
                </a:solidFill>
              </a:defRPr>
            </a:lvl1pPr>
            <a:lvl2pPr lvl="1" rtl="0" algn="ctr">
              <a:spcBef>
                <a:spcPts val="0"/>
              </a:spcBef>
              <a:spcAft>
                <a:spcPts val="0"/>
              </a:spcAft>
              <a:buClr>
                <a:schemeClr val="dk2"/>
              </a:buClr>
              <a:buSzPts val="3000"/>
              <a:buNone/>
              <a:defRPr sz="3000">
                <a:solidFill>
                  <a:schemeClr val="dk2"/>
                </a:solidFill>
              </a:defRPr>
            </a:lvl2pPr>
            <a:lvl3pPr lvl="2" rtl="0" algn="ctr">
              <a:spcBef>
                <a:spcPts val="0"/>
              </a:spcBef>
              <a:spcAft>
                <a:spcPts val="0"/>
              </a:spcAft>
              <a:buClr>
                <a:schemeClr val="dk2"/>
              </a:buClr>
              <a:buSzPts val="3000"/>
              <a:buNone/>
              <a:defRPr sz="3000">
                <a:solidFill>
                  <a:schemeClr val="dk2"/>
                </a:solidFill>
              </a:defRPr>
            </a:lvl3pPr>
            <a:lvl4pPr lvl="3" rtl="0" algn="ctr">
              <a:spcBef>
                <a:spcPts val="0"/>
              </a:spcBef>
              <a:spcAft>
                <a:spcPts val="0"/>
              </a:spcAft>
              <a:buClr>
                <a:schemeClr val="dk2"/>
              </a:buClr>
              <a:buSzPts val="3000"/>
              <a:buNone/>
              <a:defRPr sz="3000">
                <a:solidFill>
                  <a:schemeClr val="dk2"/>
                </a:solidFill>
              </a:defRPr>
            </a:lvl4pPr>
            <a:lvl5pPr lvl="4" rtl="0" algn="ctr">
              <a:spcBef>
                <a:spcPts val="0"/>
              </a:spcBef>
              <a:spcAft>
                <a:spcPts val="0"/>
              </a:spcAft>
              <a:buClr>
                <a:schemeClr val="dk2"/>
              </a:buClr>
              <a:buSzPts val="3000"/>
              <a:buNone/>
              <a:defRPr sz="3000">
                <a:solidFill>
                  <a:schemeClr val="dk2"/>
                </a:solidFill>
              </a:defRPr>
            </a:lvl5pPr>
            <a:lvl6pPr lvl="5" rtl="0" algn="ctr">
              <a:spcBef>
                <a:spcPts val="0"/>
              </a:spcBef>
              <a:spcAft>
                <a:spcPts val="0"/>
              </a:spcAft>
              <a:buClr>
                <a:schemeClr val="dk2"/>
              </a:buClr>
              <a:buSzPts val="3000"/>
              <a:buNone/>
              <a:defRPr sz="3000">
                <a:solidFill>
                  <a:schemeClr val="dk2"/>
                </a:solidFill>
              </a:defRPr>
            </a:lvl6pPr>
            <a:lvl7pPr lvl="6" rtl="0" algn="ctr">
              <a:spcBef>
                <a:spcPts val="0"/>
              </a:spcBef>
              <a:spcAft>
                <a:spcPts val="0"/>
              </a:spcAft>
              <a:buClr>
                <a:schemeClr val="dk2"/>
              </a:buClr>
              <a:buSzPts val="3000"/>
              <a:buNone/>
              <a:defRPr sz="3000">
                <a:solidFill>
                  <a:schemeClr val="dk2"/>
                </a:solidFill>
              </a:defRPr>
            </a:lvl7pPr>
            <a:lvl8pPr lvl="7" rtl="0" algn="ctr">
              <a:spcBef>
                <a:spcPts val="0"/>
              </a:spcBef>
              <a:spcAft>
                <a:spcPts val="0"/>
              </a:spcAft>
              <a:buClr>
                <a:schemeClr val="dk2"/>
              </a:buClr>
              <a:buSzPts val="3000"/>
              <a:buNone/>
              <a:defRPr sz="3000">
                <a:solidFill>
                  <a:schemeClr val="dk2"/>
                </a:solidFill>
              </a:defRPr>
            </a:lvl8pPr>
            <a:lvl9pPr lvl="8" rtl="0" algn="ctr">
              <a:spcBef>
                <a:spcPts val="0"/>
              </a:spcBef>
              <a:spcAft>
                <a:spcPts val="0"/>
              </a:spcAft>
              <a:buClr>
                <a:schemeClr val="dk2"/>
              </a:buClr>
              <a:buSzPts val="3000"/>
              <a:buNone/>
              <a:defRPr sz="3000">
                <a:solidFill>
                  <a:schemeClr val="dk2"/>
                </a:solidFill>
              </a:defRPr>
            </a:lvl9pPr>
          </a:lstStyle>
          <a:p/>
        </p:txBody>
      </p:sp>
      <p:sp>
        <p:nvSpPr>
          <p:cNvPr id="57" name="Google Shape;57;p14"/>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8" name="Shape 58"/>
        <p:cNvGrpSpPr/>
        <p:nvPr/>
      </p:nvGrpSpPr>
      <p:grpSpPr>
        <a:xfrm>
          <a:off x="0" y="0"/>
          <a:ext cx="0" cy="0"/>
          <a:chOff x="0" y="0"/>
          <a:chExt cx="0" cy="0"/>
        </a:xfrm>
      </p:grpSpPr>
      <p:sp>
        <p:nvSpPr>
          <p:cNvPr id="59" name="Google Shape;59;p15"/>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60" name="Google Shape;60;p15"/>
          <p:cNvSpPr txBox="1"/>
          <p:nvPr>
            <p:ph idx="1" type="body"/>
          </p:nvPr>
        </p:nvSpPr>
        <p:spPr>
          <a:xfrm>
            <a:off x="457200" y="1200150"/>
            <a:ext cx="8229600" cy="3725700"/>
          </a:xfrm>
          <a:prstGeom prst="rect">
            <a:avLst/>
          </a:prstGeom>
        </p:spPr>
        <p:txBody>
          <a:bodyPr anchorCtr="0" anchor="t" bIns="91425" lIns="91425" spcFirstLastPara="1" rIns="91425" wrap="square" tIns="91425">
            <a:noAutofit/>
          </a:bodyPr>
          <a:lstStyle>
            <a:lvl1pPr indent="-419100" lvl="0" marL="457200" rtl="0">
              <a:spcBef>
                <a:spcPts val="600"/>
              </a:spcBef>
              <a:spcAft>
                <a:spcPts val="0"/>
              </a:spcAft>
              <a:buSzPts val="30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61" name="Google Shape;61;p15"/>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2" name="Shape 62"/>
        <p:cNvGrpSpPr/>
        <p:nvPr/>
      </p:nvGrpSpPr>
      <p:grpSpPr>
        <a:xfrm>
          <a:off x="0" y="0"/>
          <a:ext cx="0" cy="0"/>
          <a:chOff x="0" y="0"/>
          <a:chExt cx="0" cy="0"/>
        </a:xfrm>
      </p:grpSpPr>
      <p:sp>
        <p:nvSpPr>
          <p:cNvPr id="63" name="Google Shape;63;p16"/>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64" name="Google Shape;64;p16"/>
          <p:cNvSpPr txBox="1"/>
          <p:nvPr>
            <p:ph idx="1" type="body"/>
          </p:nvPr>
        </p:nvSpPr>
        <p:spPr>
          <a:xfrm>
            <a:off x="457200" y="1200150"/>
            <a:ext cx="3994500" cy="3725700"/>
          </a:xfrm>
          <a:prstGeom prst="rect">
            <a:avLst/>
          </a:prstGeom>
        </p:spPr>
        <p:txBody>
          <a:bodyPr anchorCtr="0" anchor="t" bIns="91425" lIns="91425" spcFirstLastPara="1" rIns="91425" wrap="square" tIns="91425">
            <a:noAutofit/>
          </a:bodyPr>
          <a:lstStyle>
            <a:lvl1pPr indent="-419100" lvl="0" marL="457200" rtl="0">
              <a:spcBef>
                <a:spcPts val="600"/>
              </a:spcBef>
              <a:spcAft>
                <a:spcPts val="0"/>
              </a:spcAft>
              <a:buSzPts val="30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65" name="Google Shape;65;p16"/>
          <p:cNvSpPr txBox="1"/>
          <p:nvPr>
            <p:ph idx="2" type="body"/>
          </p:nvPr>
        </p:nvSpPr>
        <p:spPr>
          <a:xfrm>
            <a:off x="4692274" y="1200150"/>
            <a:ext cx="3994500" cy="3725700"/>
          </a:xfrm>
          <a:prstGeom prst="rect">
            <a:avLst/>
          </a:prstGeom>
        </p:spPr>
        <p:txBody>
          <a:bodyPr anchorCtr="0" anchor="t" bIns="91425" lIns="91425" spcFirstLastPara="1" rIns="91425" wrap="square" tIns="91425">
            <a:noAutofit/>
          </a:bodyPr>
          <a:lstStyle>
            <a:lvl1pPr indent="-419100" lvl="0" marL="457200" rtl="0">
              <a:spcBef>
                <a:spcPts val="600"/>
              </a:spcBef>
              <a:spcAft>
                <a:spcPts val="0"/>
              </a:spcAft>
              <a:buSzPts val="30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66" name="Google Shape;66;p16"/>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7" name="Shape 67"/>
        <p:cNvGrpSpPr/>
        <p:nvPr/>
      </p:nvGrpSpPr>
      <p:grpSpPr>
        <a:xfrm>
          <a:off x="0" y="0"/>
          <a:ext cx="0" cy="0"/>
          <a:chOff x="0" y="0"/>
          <a:chExt cx="0" cy="0"/>
        </a:xfrm>
      </p:grpSpPr>
      <p:sp>
        <p:nvSpPr>
          <p:cNvPr id="68" name="Google Shape;68;p17"/>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69" name="Google Shape;69;p17"/>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8"/>
          <p:cNvSpPr txBox="1"/>
          <p:nvPr>
            <p:ph idx="1" type="body"/>
          </p:nvPr>
        </p:nvSpPr>
        <p:spPr>
          <a:xfrm>
            <a:off x="457200" y="4406309"/>
            <a:ext cx="8229600" cy="519600"/>
          </a:xfrm>
          <a:prstGeom prst="rect">
            <a:avLst/>
          </a:prstGeom>
        </p:spPr>
        <p:txBody>
          <a:bodyPr anchorCtr="0" anchor="t" bIns="91425" lIns="91425" spcFirstLastPara="1" rIns="91425" wrap="square" tIns="91425">
            <a:noAutofit/>
          </a:bodyPr>
          <a:lstStyle>
            <a:lvl1pPr indent="-228600" lvl="0" marL="457200" rtl="0" algn="ctr">
              <a:spcBef>
                <a:spcPts val="360"/>
              </a:spcBef>
              <a:spcAft>
                <a:spcPts val="0"/>
              </a:spcAft>
              <a:buSzPts val="1800"/>
              <a:buNone/>
              <a:defRPr sz="1800"/>
            </a:lvl1pPr>
          </a:lstStyle>
          <a:p/>
        </p:txBody>
      </p:sp>
      <p:sp>
        <p:nvSpPr>
          <p:cNvPr id="72" name="Google Shape;72;p18"/>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73" name="Shape 73"/>
        <p:cNvGrpSpPr/>
        <p:nvPr/>
      </p:nvGrpSpPr>
      <p:grpSpPr>
        <a:xfrm>
          <a:off x="0" y="0"/>
          <a:ext cx="0" cy="0"/>
          <a:chOff x="0" y="0"/>
          <a:chExt cx="0" cy="0"/>
        </a:xfrm>
      </p:grpSpPr>
      <p:sp>
        <p:nvSpPr>
          <p:cNvPr id="74" name="Google Shape;74;p19"/>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75" name="Google Shape;75;p19"/>
          <p:cNvSpPr/>
          <p:nvPr/>
        </p:nvSpPr>
        <p:spPr>
          <a:xfrm>
            <a:off x="219900" y="219900"/>
            <a:ext cx="97800" cy="4691400"/>
          </a:xfrm>
          <a:prstGeom prst="rect">
            <a:avLst/>
          </a:prstGeom>
          <a:solidFill>
            <a:srgbClr val="C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9"/>
          <p:cNvSpPr/>
          <p:nvPr/>
        </p:nvSpPr>
        <p:spPr>
          <a:xfrm>
            <a:off x="222600" y="219900"/>
            <a:ext cx="8698800" cy="110100"/>
          </a:xfrm>
          <a:prstGeom prst="rect">
            <a:avLst/>
          </a:prstGeom>
          <a:solidFill>
            <a:srgbClr val="C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9"/>
          <p:cNvSpPr/>
          <p:nvPr/>
        </p:nvSpPr>
        <p:spPr>
          <a:xfrm>
            <a:off x="8820900" y="281000"/>
            <a:ext cx="97800" cy="3903300"/>
          </a:xfrm>
          <a:prstGeom prst="rect">
            <a:avLst/>
          </a:prstGeom>
          <a:solidFill>
            <a:srgbClr val="C00000"/>
          </a:solidFill>
          <a:ln cap="flat" cmpd="sng" w="19050">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9"/>
          <p:cNvSpPr/>
          <p:nvPr/>
        </p:nvSpPr>
        <p:spPr>
          <a:xfrm>
            <a:off x="222600" y="4801200"/>
            <a:ext cx="7327800" cy="110100"/>
          </a:xfrm>
          <a:prstGeom prst="rect">
            <a:avLst/>
          </a:prstGeom>
          <a:solidFill>
            <a:srgbClr val="C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9" name="Google Shape;79;p19"/>
          <p:cNvPicPr preferRelativeResize="0"/>
          <p:nvPr/>
        </p:nvPicPr>
        <p:blipFill rotWithShape="1">
          <a:blip r:embed="rId2">
            <a:alphaModFix/>
          </a:blip>
          <a:srcRect b="14426" l="12106" r="14697" t="14434"/>
          <a:stretch/>
        </p:blipFill>
        <p:spPr>
          <a:xfrm>
            <a:off x="7816312" y="4154399"/>
            <a:ext cx="1004576" cy="97627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4" name="Shape 84"/>
        <p:cNvGrpSpPr/>
        <p:nvPr/>
      </p:nvGrpSpPr>
      <p:grpSpPr>
        <a:xfrm>
          <a:off x="0" y="0"/>
          <a:ext cx="0" cy="0"/>
          <a:chOff x="0" y="0"/>
          <a:chExt cx="0" cy="0"/>
        </a:xfrm>
      </p:grpSpPr>
      <p:sp>
        <p:nvSpPr>
          <p:cNvPr id="85" name="Google Shape;85;p21"/>
          <p:cNvSpPr txBox="1"/>
          <p:nvPr>
            <p:ph type="ctrTitle"/>
          </p:nvPr>
        </p:nvSpPr>
        <p:spPr>
          <a:xfrm>
            <a:off x="685800" y="1583342"/>
            <a:ext cx="7772400" cy="1159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86" name="Google Shape;86;p21"/>
          <p:cNvSpPr txBox="1"/>
          <p:nvPr>
            <p:ph idx="1" type="subTitle"/>
          </p:nvPr>
        </p:nvSpPr>
        <p:spPr>
          <a:xfrm>
            <a:off x="685800" y="2840054"/>
            <a:ext cx="7772400" cy="7848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2"/>
              </a:buClr>
              <a:buSzPts val="3000"/>
              <a:buNone/>
              <a:defRPr>
                <a:solidFill>
                  <a:schemeClr val="dk2"/>
                </a:solidFill>
              </a:defRPr>
            </a:lvl1pPr>
            <a:lvl2pPr lvl="1" rtl="0" algn="ctr">
              <a:spcBef>
                <a:spcPts val="0"/>
              </a:spcBef>
              <a:spcAft>
                <a:spcPts val="0"/>
              </a:spcAft>
              <a:buClr>
                <a:schemeClr val="dk2"/>
              </a:buClr>
              <a:buSzPts val="3000"/>
              <a:buNone/>
              <a:defRPr sz="3000">
                <a:solidFill>
                  <a:schemeClr val="dk2"/>
                </a:solidFill>
              </a:defRPr>
            </a:lvl2pPr>
            <a:lvl3pPr lvl="2" rtl="0" algn="ctr">
              <a:spcBef>
                <a:spcPts val="0"/>
              </a:spcBef>
              <a:spcAft>
                <a:spcPts val="0"/>
              </a:spcAft>
              <a:buClr>
                <a:schemeClr val="dk2"/>
              </a:buClr>
              <a:buSzPts val="3000"/>
              <a:buNone/>
              <a:defRPr sz="3000">
                <a:solidFill>
                  <a:schemeClr val="dk2"/>
                </a:solidFill>
              </a:defRPr>
            </a:lvl3pPr>
            <a:lvl4pPr lvl="3" rtl="0" algn="ctr">
              <a:spcBef>
                <a:spcPts val="0"/>
              </a:spcBef>
              <a:spcAft>
                <a:spcPts val="0"/>
              </a:spcAft>
              <a:buClr>
                <a:schemeClr val="dk2"/>
              </a:buClr>
              <a:buSzPts val="3000"/>
              <a:buNone/>
              <a:defRPr sz="3000">
                <a:solidFill>
                  <a:schemeClr val="dk2"/>
                </a:solidFill>
              </a:defRPr>
            </a:lvl4pPr>
            <a:lvl5pPr lvl="4" rtl="0" algn="ctr">
              <a:spcBef>
                <a:spcPts val="0"/>
              </a:spcBef>
              <a:spcAft>
                <a:spcPts val="0"/>
              </a:spcAft>
              <a:buClr>
                <a:schemeClr val="dk2"/>
              </a:buClr>
              <a:buSzPts val="3000"/>
              <a:buNone/>
              <a:defRPr sz="3000">
                <a:solidFill>
                  <a:schemeClr val="dk2"/>
                </a:solidFill>
              </a:defRPr>
            </a:lvl5pPr>
            <a:lvl6pPr lvl="5" rtl="0" algn="ctr">
              <a:spcBef>
                <a:spcPts val="0"/>
              </a:spcBef>
              <a:spcAft>
                <a:spcPts val="0"/>
              </a:spcAft>
              <a:buClr>
                <a:schemeClr val="dk2"/>
              </a:buClr>
              <a:buSzPts val="3000"/>
              <a:buNone/>
              <a:defRPr sz="3000">
                <a:solidFill>
                  <a:schemeClr val="dk2"/>
                </a:solidFill>
              </a:defRPr>
            </a:lvl6pPr>
            <a:lvl7pPr lvl="6" rtl="0" algn="ctr">
              <a:spcBef>
                <a:spcPts val="0"/>
              </a:spcBef>
              <a:spcAft>
                <a:spcPts val="0"/>
              </a:spcAft>
              <a:buClr>
                <a:schemeClr val="dk2"/>
              </a:buClr>
              <a:buSzPts val="3000"/>
              <a:buNone/>
              <a:defRPr sz="3000">
                <a:solidFill>
                  <a:schemeClr val="dk2"/>
                </a:solidFill>
              </a:defRPr>
            </a:lvl7pPr>
            <a:lvl8pPr lvl="7" rtl="0" algn="ctr">
              <a:spcBef>
                <a:spcPts val="0"/>
              </a:spcBef>
              <a:spcAft>
                <a:spcPts val="0"/>
              </a:spcAft>
              <a:buClr>
                <a:schemeClr val="dk2"/>
              </a:buClr>
              <a:buSzPts val="3000"/>
              <a:buNone/>
              <a:defRPr sz="3000">
                <a:solidFill>
                  <a:schemeClr val="dk2"/>
                </a:solidFill>
              </a:defRPr>
            </a:lvl8pPr>
            <a:lvl9pPr lvl="8" rtl="0" algn="ctr">
              <a:spcBef>
                <a:spcPts val="0"/>
              </a:spcBef>
              <a:spcAft>
                <a:spcPts val="0"/>
              </a:spcAft>
              <a:buClr>
                <a:schemeClr val="dk2"/>
              </a:buClr>
              <a:buSzPts val="3000"/>
              <a:buNone/>
              <a:defRPr sz="3000">
                <a:solidFill>
                  <a:schemeClr val="dk2"/>
                </a:solidFill>
              </a:defRPr>
            </a:lvl9pPr>
          </a:lstStyle>
          <a:p/>
        </p:txBody>
      </p:sp>
      <p:sp>
        <p:nvSpPr>
          <p:cNvPr id="87" name="Google Shape;87;p21"/>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8" name="Shape 88"/>
        <p:cNvGrpSpPr/>
        <p:nvPr/>
      </p:nvGrpSpPr>
      <p:grpSpPr>
        <a:xfrm>
          <a:off x="0" y="0"/>
          <a:ext cx="0" cy="0"/>
          <a:chOff x="0" y="0"/>
          <a:chExt cx="0" cy="0"/>
        </a:xfrm>
      </p:grpSpPr>
      <p:sp>
        <p:nvSpPr>
          <p:cNvPr id="89" name="Google Shape;89;p22"/>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90" name="Google Shape;90;p22"/>
          <p:cNvSpPr txBox="1"/>
          <p:nvPr>
            <p:ph idx="1" type="body"/>
          </p:nvPr>
        </p:nvSpPr>
        <p:spPr>
          <a:xfrm>
            <a:off x="457200" y="1200150"/>
            <a:ext cx="8229600" cy="3725700"/>
          </a:xfrm>
          <a:prstGeom prst="rect">
            <a:avLst/>
          </a:prstGeom>
        </p:spPr>
        <p:txBody>
          <a:bodyPr anchorCtr="0" anchor="t" bIns="91425" lIns="91425" spcFirstLastPara="1" rIns="91425" wrap="square" tIns="91425">
            <a:noAutofit/>
          </a:bodyPr>
          <a:lstStyle>
            <a:lvl1pPr indent="-419100" lvl="0" marL="457200" rtl="0">
              <a:spcBef>
                <a:spcPts val="600"/>
              </a:spcBef>
              <a:spcAft>
                <a:spcPts val="0"/>
              </a:spcAft>
              <a:buSzPts val="30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91" name="Google Shape;91;p22"/>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2" name="Shape 92"/>
        <p:cNvGrpSpPr/>
        <p:nvPr/>
      </p:nvGrpSpPr>
      <p:grpSpPr>
        <a:xfrm>
          <a:off x="0" y="0"/>
          <a:ext cx="0" cy="0"/>
          <a:chOff x="0" y="0"/>
          <a:chExt cx="0" cy="0"/>
        </a:xfrm>
      </p:grpSpPr>
      <p:sp>
        <p:nvSpPr>
          <p:cNvPr id="93" name="Google Shape;93;p23"/>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94" name="Google Shape;94;p23"/>
          <p:cNvSpPr txBox="1"/>
          <p:nvPr>
            <p:ph idx="1" type="body"/>
          </p:nvPr>
        </p:nvSpPr>
        <p:spPr>
          <a:xfrm>
            <a:off x="457200" y="1200150"/>
            <a:ext cx="3994500" cy="3725700"/>
          </a:xfrm>
          <a:prstGeom prst="rect">
            <a:avLst/>
          </a:prstGeom>
        </p:spPr>
        <p:txBody>
          <a:bodyPr anchorCtr="0" anchor="t" bIns="91425" lIns="91425" spcFirstLastPara="1" rIns="91425" wrap="square" tIns="91425">
            <a:noAutofit/>
          </a:bodyPr>
          <a:lstStyle>
            <a:lvl1pPr indent="-419100" lvl="0" marL="457200" rtl="0">
              <a:spcBef>
                <a:spcPts val="600"/>
              </a:spcBef>
              <a:spcAft>
                <a:spcPts val="0"/>
              </a:spcAft>
              <a:buSzPts val="30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95" name="Google Shape;95;p23"/>
          <p:cNvSpPr txBox="1"/>
          <p:nvPr>
            <p:ph idx="2" type="body"/>
          </p:nvPr>
        </p:nvSpPr>
        <p:spPr>
          <a:xfrm>
            <a:off x="4692274" y="1200150"/>
            <a:ext cx="3994500" cy="3725700"/>
          </a:xfrm>
          <a:prstGeom prst="rect">
            <a:avLst/>
          </a:prstGeom>
        </p:spPr>
        <p:txBody>
          <a:bodyPr anchorCtr="0" anchor="t" bIns="91425" lIns="91425" spcFirstLastPara="1" rIns="91425" wrap="square" tIns="91425">
            <a:noAutofit/>
          </a:bodyPr>
          <a:lstStyle>
            <a:lvl1pPr indent="-419100" lvl="0" marL="457200" rtl="0">
              <a:spcBef>
                <a:spcPts val="600"/>
              </a:spcBef>
              <a:spcAft>
                <a:spcPts val="0"/>
              </a:spcAft>
              <a:buSzPts val="30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96" name="Google Shape;96;p23"/>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7" name="Shape 97"/>
        <p:cNvGrpSpPr/>
        <p:nvPr/>
      </p:nvGrpSpPr>
      <p:grpSpPr>
        <a:xfrm>
          <a:off x="0" y="0"/>
          <a:ext cx="0" cy="0"/>
          <a:chOff x="0" y="0"/>
          <a:chExt cx="0" cy="0"/>
        </a:xfrm>
      </p:grpSpPr>
      <p:sp>
        <p:nvSpPr>
          <p:cNvPr id="98" name="Google Shape;98;p24"/>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99" name="Google Shape;99;p24"/>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0" name="Shape 100"/>
        <p:cNvGrpSpPr/>
        <p:nvPr/>
      </p:nvGrpSpPr>
      <p:grpSpPr>
        <a:xfrm>
          <a:off x="0" y="0"/>
          <a:ext cx="0" cy="0"/>
          <a:chOff x="0" y="0"/>
          <a:chExt cx="0" cy="0"/>
        </a:xfrm>
      </p:grpSpPr>
      <p:sp>
        <p:nvSpPr>
          <p:cNvPr id="101" name="Google Shape;101;p25"/>
          <p:cNvSpPr txBox="1"/>
          <p:nvPr>
            <p:ph idx="1" type="body"/>
          </p:nvPr>
        </p:nvSpPr>
        <p:spPr>
          <a:xfrm>
            <a:off x="457200" y="4406309"/>
            <a:ext cx="8229600" cy="519600"/>
          </a:xfrm>
          <a:prstGeom prst="rect">
            <a:avLst/>
          </a:prstGeom>
        </p:spPr>
        <p:txBody>
          <a:bodyPr anchorCtr="0" anchor="t" bIns="91425" lIns="91425" spcFirstLastPara="1" rIns="91425" wrap="square" tIns="91425">
            <a:noAutofit/>
          </a:bodyPr>
          <a:lstStyle>
            <a:lvl1pPr indent="-228600" lvl="0" marL="457200" rtl="0" algn="ctr">
              <a:spcBef>
                <a:spcPts val="360"/>
              </a:spcBef>
              <a:spcAft>
                <a:spcPts val="0"/>
              </a:spcAft>
              <a:buSzPts val="1800"/>
              <a:buNone/>
              <a:defRPr sz="1800"/>
            </a:lvl1pPr>
          </a:lstStyle>
          <a:p/>
        </p:txBody>
      </p:sp>
      <p:sp>
        <p:nvSpPr>
          <p:cNvPr id="102" name="Google Shape;102;p25"/>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3" name="Shape 103"/>
        <p:cNvGrpSpPr/>
        <p:nvPr/>
      </p:nvGrpSpPr>
      <p:grpSpPr>
        <a:xfrm>
          <a:off x="0" y="0"/>
          <a:ext cx="0" cy="0"/>
          <a:chOff x="0" y="0"/>
          <a:chExt cx="0" cy="0"/>
        </a:xfrm>
      </p:grpSpPr>
      <p:sp>
        <p:nvSpPr>
          <p:cNvPr id="104" name="Google Shape;104;p26"/>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blipFill>
          <a:blip r:embed="rId1">
            <a:alphaModFix/>
          </a:blip>
          <a:stretch>
            <a:fillRect/>
          </a:stretch>
        </a:blip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7200" y="205978"/>
            <a:ext cx="8229600" cy="8574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chemeClr val="dk1"/>
              </a:buClr>
              <a:buSzPts val="3600"/>
              <a:buNone/>
              <a:defRPr b="1" sz="3600">
                <a:solidFill>
                  <a:schemeClr val="dk1"/>
                </a:solidFill>
              </a:defRPr>
            </a:lvl1pPr>
            <a:lvl2pPr lvl="1" rtl="0">
              <a:spcBef>
                <a:spcPts val="0"/>
              </a:spcBef>
              <a:spcAft>
                <a:spcPts val="0"/>
              </a:spcAft>
              <a:buClr>
                <a:schemeClr val="dk1"/>
              </a:buClr>
              <a:buSzPts val="3600"/>
              <a:buNone/>
              <a:defRPr b="1" sz="3600">
                <a:solidFill>
                  <a:schemeClr val="dk1"/>
                </a:solidFill>
              </a:defRPr>
            </a:lvl2pPr>
            <a:lvl3pPr lvl="2" rtl="0">
              <a:spcBef>
                <a:spcPts val="0"/>
              </a:spcBef>
              <a:spcAft>
                <a:spcPts val="0"/>
              </a:spcAft>
              <a:buClr>
                <a:schemeClr val="dk1"/>
              </a:buClr>
              <a:buSzPts val="3600"/>
              <a:buNone/>
              <a:defRPr b="1" sz="3600">
                <a:solidFill>
                  <a:schemeClr val="dk1"/>
                </a:solidFill>
              </a:defRPr>
            </a:lvl3pPr>
            <a:lvl4pPr lvl="3" rtl="0">
              <a:spcBef>
                <a:spcPts val="0"/>
              </a:spcBef>
              <a:spcAft>
                <a:spcPts val="0"/>
              </a:spcAft>
              <a:buClr>
                <a:schemeClr val="dk1"/>
              </a:buClr>
              <a:buSzPts val="3600"/>
              <a:buNone/>
              <a:defRPr b="1" sz="3600">
                <a:solidFill>
                  <a:schemeClr val="dk1"/>
                </a:solidFill>
              </a:defRPr>
            </a:lvl4pPr>
            <a:lvl5pPr lvl="4" rtl="0">
              <a:spcBef>
                <a:spcPts val="0"/>
              </a:spcBef>
              <a:spcAft>
                <a:spcPts val="0"/>
              </a:spcAft>
              <a:buClr>
                <a:schemeClr val="dk1"/>
              </a:buClr>
              <a:buSzPts val="3600"/>
              <a:buNone/>
              <a:defRPr b="1" sz="3600">
                <a:solidFill>
                  <a:schemeClr val="dk1"/>
                </a:solidFill>
              </a:defRPr>
            </a:lvl5pPr>
            <a:lvl6pPr lvl="5" rtl="0">
              <a:spcBef>
                <a:spcPts val="0"/>
              </a:spcBef>
              <a:spcAft>
                <a:spcPts val="0"/>
              </a:spcAft>
              <a:buClr>
                <a:schemeClr val="dk1"/>
              </a:buClr>
              <a:buSzPts val="3600"/>
              <a:buNone/>
              <a:defRPr b="1" sz="3600">
                <a:solidFill>
                  <a:schemeClr val="dk1"/>
                </a:solidFill>
              </a:defRPr>
            </a:lvl6pPr>
            <a:lvl7pPr lvl="6" rtl="0">
              <a:spcBef>
                <a:spcPts val="0"/>
              </a:spcBef>
              <a:spcAft>
                <a:spcPts val="0"/>
              </a:spcAft>
              <a:buClr>
                <a:schemeClr val="dk1"/>
              </a:buClr>
              <a:buSzPts val="3600"/>
              <a:buNone/>
              <a:defRPr b="1" sz="3600">
                <a:solidFill>
                  <a:schemeClr val="dk1"/>
                </a:solidFill>
              </a:defRPr>
            </a:lvl7pPr>
            <a:lvl8pPr lvl="7" rtl="0">
              <a:spcBef>
                <a:spcPts val="0"/>
              </a:spcBef>
              <a:spcAft>
                <a:spcPts val="0"/>
              </a:spcAft>
              <a:buClr>
                <a:schemeClr val="dk1"/>
              </a:buClr>
              <a:buSzPts val="3600"/>
              <a:buNone/>
              <a:defRPr b="1" sz="3600">
                <a:solidFill>
                  <a:schemeClr val="dk1"/>
                </a:solidFill>
              </a:defRPr>
            </a:lvl8pPr>
            <a:lvl9pPr lvl="8" rtl="0">
              <a:spcBef>
                <a:spcPts val="0"/>
              </a:spcBef>
              <a:spcAft>
                <a:spcPts val="0"/>
              </a:spcAft>
              <a:buClr>
                <a:schemeClr val="dk1"/>
              </a:buClr>
              <a:buSzPts val="3600"/>
              <a:buNone/>
              <a:defRPr b="1" sz="3600">
                <a:solidFill>
                  <a:schemeClr val="dk1"/>
                </a:solidFill>
              </a:defRPr>
            </a:lvl9pPr>
          </a:lstStyle>
          <a:p/>
        </p:txBody>
      </p:sp>
      <p:sp>
        <p:nvSpPr>
          <p:cNvPr id="52" name="Google Shape;52;p13"/>
          <p:cNvSpPr txBox="1"/>
          <p:nvPr>
            <p:ph idx="1" type="body"/>
          </p:nvPr>
        </p:nvSpPr>
        <p:spPr>
          <a:xfrm>
            <a:off x="457200" y="1200150"/>
            <a:ext cx="8229600" cy="3725700"/>
          </a:xfrm>
          <a:prstGeom prst="rect">
            <a:avLst/>
          </a:prstGeom>
          <a:noFill/>
          <a:ln>
            <a:noFill/>
          </a:ln>
        </p:spPr>
        <p:txBody>
          <a:bodyPr anchorCtr="0" anchor="t" bIns="91425" lIns="91425" spcFirstLastPara="1" rIns="91425" wrap="square" tIns="91425">
            <a:noAutofit/>
          </a:bodyPr>
          <a:lstStyle>
            <a:lvl1pPr indent="-419100" lvl="0" marL="457200" rtl="0">
              <a:spcBef>
                <a:spcPts val="600"/>
              </a:spcBef>
              <a:spcAft>
                <a:spcPts val="0"/>
              </a:spcAft>
              <a:buClr>
                <a:schemeClr val="dk1"/>
              </a:buClr>
              <a:buSzPts val="3000"/>
              <a:buChar char="●"/>
              <a:defRPr sz="3000">
                <a:solidFill>
                  <a:schemeClr val="dk1"/>
                </a:solidFill>
              </a:defRPr>
            </a:lvl1pPr>
            <a:lvl2pPr indent="-381000" lvl="1" marL="914400" rtl="0">
              <a:spcBef>
                <a:spcPts val="0"/>
              </a:spcBef>
              <a:spcAft>
                <a:spcPts val="0"/>
              </a:spcAft>
              <a:buClr>
                <a:schemeClr val="dk1"/>
              </a:buClr>
              <a:buSzPts val="2400"/>
              <a:buChar char="○"/>
              <a:defRPr sz="2400">
                <a:solidFill>
                  <a:schemeClr val="dk1"/>
                </a:solidFill>
              </a:defRPr>
            </a:lvl2pPr>
            <a:lvl3pPr indent="-381000" lvl="2" marL="1371600" rtl="0">
              <a:spcBef>
                <a:spcPts val="0"/>
              </a:spcBef>
              <a:spcAft>
                <a:spcPts val="0"/>
              </a:spcAft>
              <a:buClr>
                <a:schemeClr val="dk1"/>
              </a:buClr>
              <a:buSzPts val="2400"/>
              <a:buChar char="■"/>
              <a:defRPr sz="2400">
                <a:solidFill>
                  <a:schemeClr val="dk1"/>
                </a:solidFill>
              </a:defRPr>
            </a:lvl3pPr>
            <a:lvl4pPr indent="-342900" lvl="3" marL="1828800" rtl="0">
              <a:spcBef>
                <a:spcPts val="0"/>
              </a:spcBef>
              <a:spcAft>
                <a:spcPts val="0"/>
              </a:spcAft>
              <a:buClr>
                <a:schemeClr val="dk1"/>
              </a:buClr>
              <a:buSzPts val="1800"/>
              <a:buChar char="●"/>
              <a:defRPr sz="1800">
                <a:solidFill>
                  <a:schemeClr val="dk1"/>
                </a:solidFill>
              </a:defRPr>
            </a:lvl4pPr>
            <a:lvl5pPr indent="-342900" lvl="4" marL="2286000" rtl="0">
              <a:spcBef>
                <a:spcPts val="0"/>
              </a:spcBef>
              <a:spcAft>
                <a:spcPts val="0"/>
              </a:spcAft>
              <a:buClr>
                <a:schemeClr val="dk1"/>
              </a:buClr>
              <a:buSzPts val="1800"/>
              <a:buChar char="○"/>
              <a:defRPr sz="1800">
                <a:solidFill>
                  <a:schemeClr val="dk1"/>
                </a:solidFill>
              </a:defRPr>
            </a:lvl5pPr>
            <a:lvl6pPr indent="-342900" lvl="5" marL="2743200" rtl="0">
              <a:spcBef>
                <a:spcPts val="0"/>
              </a:spcBef>
              <a:spcAft>
                <a:spcPts val="0"/>
              </a:spcAft>
              <a:buClr>
                <a:schemeClr val="dk1"/>
              </a:buClr>
              <a:buSzPts val="1800"/>
              <a:buChar char="■"/>
              <a:defRPr sz="1800">
                <a:solidFill>
                  <a:schemeClr val="dk1"/>
                </a:solidFill>
              </a:defRPr>
            </a:lvl6pPr>
            <a:lvl7pPr indent="-342900" lvl="6" marL="3200400" rtl="0">
              <a:spcBef>
                <a:spcPts val="0"/>
              </a:spcBef>
              <a:spcAft>
                <a:spcPts val="0"/>
              </a:spcAft>
              <a:buClr>
                <a:schemeClr val="dk1"/>
              </a:buClr>
              <a:buSzPts val="1800"/>
              <a:buChar char="●"/>
              <a:defRPr sz="1800">
                <a:solidFill>
                  <a:schemeClr val="dk1"/>
                </a:solidFill>
              </a:defRPr>
            </a:lvl7pPr>
            <a:lvl8pPr indent="-342900" lvl="7" marL="3657600" rtl="0">
              <a:spcBef>
                <a:spcPts val="0"/>
              </a:spcBef>
              <a:spcAft>
                <a:spcPts val="0"/>
              </a:spcAft>
              <a:buClr>
                <a:schemeClr val="dk1"/>
              </a:buClr>
              <a:buSzPts val="1800"/>
              <a:buChar char="○"/>
              <a:defRPr sz="1800">
                <a:solidFill>
                  <a:schemeClr val="dk1"/>
                </a:solidFill>
              </a:defRPr>
            </a:lvl8pPr>
            <a:lvl9pPr indent="-342900" lvl="8" marL="4114800" rtl="0">
              <a:spcBef>
                <a:spcPts val="0"/>
              </a:spcBef>
              <a:spcAft>
                <a:spcPts val="0"/>
              </a:spcAft>
              <a:buClr>
                <a:schemeClr val="dk1"/>
              </a:buClr>
              <a:buSzPts val="1800"/>
              <a:buChar char="■"/>
              <a:defRPr sz="1800">
                <a:solidFill>
                  <a:schemeClr val="dk1"/>
                </a:solidFill>
              </a:defRPr>
            </a:lvl9pPr>
          </a:lstStyle>
          <a:p/>
        </p:txBody>
      </p:sp>
      <p:sp>
        <p:nvSpPr>
          <p:cNvPr id="53" name="Google Shape;53;p13"/>
          <p:cNvSpPr txBox="1"/>
          <p:nvPr>
            <p:ph idx="12" type="sldNum"/>
          </p:nvPr>
        </p:nvSpPr>
        <p:spPr>
          <a:xfrm>
            <a:off x="8556791" y="4749851"/>
            <a:ext cx="548700" cy="393600"/>
          </a:xfrm>
          <a:prstGeom prst="rect">
            <a:avLst/>
          </a:prstGeom>
          <a:noFill/>
          <a:ln>
            <a:noFill/>
          </a:ln>
        </p:spPr>
        <p:txBody>
          <a:bodyPr anchorCtr="0" anchor="ctr" bIns="91425" lIns="91425" spcFirstLastPara="1" rIns="91425" wrap="square" tIns="91425">
            <a:noAutofit/>
          </a:bodyPr>
          <a:lstStyle>
            <a:lvl1pPr lvl="0" rtl="0" algn="r">
              <a:buNone/>
              <a:defRPr sz="1300">
                <a:solidFill>
                  <a:schemeClr val="dk1"/>
                </a:solidFill>
              </a:defRPr>
            </a:lvl1pPr>
            <a:lvl2pPr lvl="1" rtl="0" algn="r">
              <a:buNone/>
              <a:defRPr sz="1300">
                <a:solidFill>
                  <a:schemeClr val="dk1"/>
                </a:solidFill>
              </a:defRPr>
            </a:lvl2pPr>
            <a:lvl3pPr lvl="2" rtl="0" algn="r">
              <a:buNone/>
              <a:defRPr sz="1300">
                <a:solidFill>
                  <a:schemeClr val="dk1"/>
                </a:solidFill>
              </a:defRPr>
            </a:lvl3pPr>
            <a:lvl4pPr lvl="3" rtl="0" algn="r">
              <a:buNone/>
              <a:defRPr sz="1300">
                <a:solidFill>
                  <a:schemeClr val="dk1"/>
                </a:solidFill>
              </a:defRPr>
            </a:lvl4pPr>
            <a:lvl5pPr lvl="4" rtl="0" algn="r">
              <a:buNone/>
              <a:defRPr sz="1300">
                <a:solidFill>
                  <a:schemeClr val="dk1"/>
                </a:solidFill>
              </a:defRPr>
            </a:lvl5pPr>
            <a:lvl6pPr lvl="5" rtl="0" algn="r">
              <a:buNone/>
              <a:defRPr sz="1300">
                <a:solidFill>
                  <a:schemeClr val="dk1"/>
                </a:solidFill>
              </a:defRPr>
            </a:lvl6pPr>
            <a:lvl7pPr lvl="6" rtl="0" algn="r">
              <a:buNone/>
              <a:defRPr sz="1300">
                <a:solidFill>
                  <a:schemeClr val="dk1"/>
                </a:solidFill>
              </a:defRPr>
            </a:lvl7pPr>
            <a:lvl8pPr lvl="7" rtl="0" algn="r">
              <a:buNone/>
              <a:defRPr sz="1300">
                <a:solidFill>
                  <a:schemeClr val="dk1"/>
                </a:solidFill>
              </a:defRPr>
            </a:lvl8pPr>
            <a:lvl9pPr lvl="8" rtl="0" algn="r">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blipFill>
          <a:blip r:embed="rId1">
            <a:alphaModFix/>
          </a:blip>
          <a:stretch>
            <a:fillRect/>
          </a:stretch>
        </a:blipFill>
      </p:bgPr>
    </p:bg>
    <p:spTree>
      <p:nvGrpSpPr>
        <p:cNvPr id="80" name="Shape 80"/>
        <p:cNvGrpSpPr/>
        <p:nvPr/>
      </p:nvGrpSpPr>
      <p:grpSpPr>
        <a:xfrm>
          <a:off x="0" y="0"/>
          <a:ext cx="0" cy="0"/>
          <a:chOff x="0" y="0"/>
          <a:chExt cx="0" cy="0"/>
        </a:xfrm>
      </p:grpSpPr>
      <p:sp>
        <p:nvSpPr>
          <p:cNvPr id="81" name="Google Shape;81;p20"/>
          <p:cNvSpPr txBox="1"/>
          <p:nvPr>
            <p:ph type="title"/>
          </p:nvPr>
        </p:nvSpPr>
        <p:spPr>
          <a:xfrm>
            <a:off x="457200" y="205978"/>
            <a:ext cx="8229600" cy="8574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rgbClr val="FFFFFF"/>
              </a:buClr>
              <a:buSzPts val="3600"/>
              <a:buNone/>
              <a:defRPr b="1" sz="3600">
                <a:solidFill>
                  <a:srgbClr val="FFFFFF"/>
                </a:solidFill>
              </a:defRPr>
            </a:lvl1pPr>
            <a:lvl2pPr lvl="1" rtl="0">
              <a:spcBef>
                <a:spcPts val="0"/>
              </a:spcBef>
              <a:spcAft>
                <a:spcPts val="0"/>
              </a:spcAft>
              <a:buClr>
                <a:schemeClr val="dk1"/>
              </a:buClr>
              <a:buSzPts val="3600"/>
              <a:buNone/>
              <a:defRPr b="1" sz="3600">
                <a:solidFill>
                  <a:schemeClr val="dk1"/>
                </a:solidFill>
              </a:defRPr>
            </a:lvl2pPr>
            <a:lvl3pPr lvl="2" rtl="0">
              <a:spcBef>
                <a:spcPts val="0"/>
              </a:spcBef>
              <a:spcAft>
                <a:spcPts val="0"/>
              </a:spcAft>
              <a:buClr>
                <a:schemeClr val="dk1"/>
              </a:buClr>
              <a:buSzPts val="3600"/>
              <a:buNone/>
              <a:defRPr b="1" sz="3600">
                <a:solidFill>
                  <a:schemeClr val="dk1"/>
                </a:solidFill>
              </a:defRPr>
            </a:lvl3pPr>
            <a:lvl4pPr lvl="3" rtl="0">
              <a:spcBef>
                <a:spcPts val="0"/>
              </a:spcBef>
              <a:spcAft>
                <a:spcPts val="0"/>
              </a:spcAft>
              <a:buClr>
                <a:schemeClr val="dk1"/>
              </a:buClr>
              <a:buSzPts val="3600"/>
              <a:buNone/>
              <a:defRPr b="1" sz="3600">
                <a:solidFill>
                  <a:schemeClr val="dk1"/>
                </a:solidFill>
              </a:defRPr>
            </a:lvl4pPr>
            <a:lvl5pPr lvl="4" rtl="0">
              <a:spcBef>
                <a:spcPts val="0"/>
              </a:spcBef>
              <a:spcAft>
                <a:spcPts val="0"/>
              </a:spcAft>
              <a:buClr>
                <a:schemeClr val="dk1"/>
              </a:buClr>
              <a:buSzPts val="3600"/>
              <a:buNone/>
              <a:defRPr b="1" sz="3600">
                <a:solidFill>
                  <a:schemeClr val="dk1"/>
                </a:solidFill>
              </a:defRPr>
            </a:lvl5pPr>
            <a:lvl6pPr lvl="5" rtl="0">
              <a:spcBef>
                <a:spcPts val="0"/>
              </a:spcBef>
              <a:spcAft>
                <a:spcPts val="0"/>
              </a:spcAft>
              <a:buClr>
                <a:schemeClr val="dk1"/>
              </a:buClr>
              <a:buSzPts val="3600"/>
              <a:buNone/>
              <a:defRPr b="1" sz="3600">
                <a:solidFill>
                  <a:schemeClr val="dk1"/>
                </a:solidFill>
              </a:defRPr>
            </a:lvl6pPr>
            <a:lvl7pPr lvl="6" rtl="0">
              <a:spcBef>
                <a:spcPts val="0"/>
              </a:spcBef>
              <a:spcAft>
                <a:spcPts val="0"/>
              </a:spcAft>
              <a:buClr>
                <a:schemeClr val="dk1"/>
              </a:buClr>
              <a:buSzPts val="3600"/>
              <a:buNone/>
              <a:defRPr b="1" sz="3600">
                <a:solidFill>
                  <a:schemeClr val="dk1"/>
                </a:solidFill>
              </a:defRPr>
            </a:lvl7pPr>
            <a:lvl8pPr lvl="7" rtl="0">
              <a:spcBef>
                <a:spcPts val="0"/>
              </a:spcBef>
              <a:spcAft>
                <a:spcPts val="0"/>
              </a:spcAft>
              <a:buClr>
                <a:schemeClr val="dk1"/>
              </a:buClr>
              <a:buSzPts val="3600"/>
              <a:buNone/>
              <a:defRPr b="1" sz="3600">
                <a:solidFill>
                  <a:schemeClr val="dk1"/>
                </a:solidFill>
              </a:defRPr>
            </a:lvl8pPr>
            <a:lvl9pPr lvl="8" rtl="0">
              <a:spcBef>
                <a:spcPts val="0"/>
              </a:spcBef>
              <a:spcAft>
                <a:spcPts val="0"/>
              </a:spcAft>
              <a:buClr>
                <a:schemeClr val="dk1"/>
              </a:buClr>
              <a:buSzPts val="3600"/>
              <a:buNone/>
              <a:defRPr b="1" sz="3600">
                <a:solidFill>
                  <a:schemeClr val="dk1"/>
                </a:solidFill>
              </a:defRPr>
            </a:lvl9pPr>
          </a:lstStyle>
          <a:p/>
        </p:txBody>
      </p:sp>
      <p:sp>
        <p:nvSpPr>
          <p:cNvPr id="82" name="Google Shape;82;p20"/>
          <p:cNvSpPr txBox="1"/>
          <p:nvPr>
            <p:ph idx="1" type="body"/>
          </p:nvPr>
        </p:nvSpPr>
        <p:spPr>
          <a:xfrm>
            <a:off x="457200" y="1200150"/>
            <a:ext cx="8229600" cy="3725700"/>
          </a:xfrm>
          <a:prstGeom prst="rect">
            <a:avLst/>
          </a:prstGeom>
          <a:noFill/>
          <a:ln>
            <a:noFill/>
          </a:ln>
        </p:spPr>
        <p:txBody>
          <a:bodyPr anchorCtr="0" anchor="t" bIns="91425" lIns="91425" spcFirstLastPara="1" rIns="91425" wrap="square" tIns="91425">
            <a:noAutofit/>
          </a:bodyPr>
          <a:lstStyle>
            <a:lvl1pPr indent="-419100" lvl="0" marL="457200" rtl="0">
              <a:spcBef>
                <a:spcPts val="600"/>
              </a:spcBef>
              <a:spcAft>
                <a:spcPts val="0"/>
              </a:spcAft>
              <a:buClr>
                <a:srgbClr val="D9D9D9"/>
              </a:buClr>
              <a:buSzPts val="3000"/>
              <a:buChar char="●"/>
              <a:defRPr sz="3000">
                <a:solidFill>
                  <a:srgbClr val="D9D9D9"/>
                </a:solidFill>
              </a:defRPr>
            </a:lvl1pPr>
            <a:lvl2pPr indent="-381000" lvl="1" marL="914400" rtl="0">
              <a:spcBef>
                <a:spcPts val="0"/>
              </a:spcBef>
              <a:spcAft>
                <a:spcPts val="0"/>
              </a:spcAft>
              <a:buClr>
                <a:srgbClr val="D9D9D9"/>
              </a:buClr>
              <a:buSzPts val="2400"/>
              <a:buChar char="○"/>
              <a:defRPr sz="2400">
                <a:solidFill>
                  <a:srgbClr val="D9D9D9"/>
                </a:solidFill>
              </a:defRPr>
            </a:lvl2pPr>
            <a:lvl3pPr indent="-381000" lvl="2" marL="1371600" rtl="0">
              <a:spcBef>
                <a:spcPts val="0"/>
              </a:spcBef>
              <a:spcAft>
                <a:spcPts val="0"/>
              </a:spcAft>
              <a:buClr>
                <a:srgbClr val="D9D9D9"/>
              </a:buClr>
              <a:buSzPts val="2400"/>
              <a:buChar char="■"/>
              <a:defRPr sz="2400">
                <a:solidFill>
                  <a:srgbClr val="D9D9D9"/>
                </a:solidFill>
              </a:defRPr>
            </a:lvl3pPr>
            <a:lvl4pPr indent="-342900" lvl="3" marL="1828800" rtl="0">
              <a:spcBef>
                <a:spcPts val="0"/>
              </a:spcBef>
              <a:spcAft>
                <a:spcPts val="0"/>
              </a:spcAft>
              <a:buClr>
                <a:srgbClr val="D9D9D9"/>
              </a:buClr>
              <a:buSzPts val="1800"/>
              <a:buChar char="●"/>
              <a:defRPr sz="1800">
                <a:solidFill>
                  <a:srgbClr val="D9D9D9"/>
                </a:solidFill>
              </a:defRPr>
            </a:lvl4pPr>
            <a:lvl5pPr indent="-342900" lvl="4" marL="2286000" rtl="0">
              <a:spcBef>
                <a:spcPts val="0"/>
              </a:spcBef>
              <a:spcAft>
                <a:spcPts val="0"/>
              </a:spcAft>
              <a:buClr>
                <a:srgbClr val="D9D9D9"/>
              </a:buClr>
              <a:buSzPts val="1800"/>
              <a:buChar char="○"/>
              <a:defRPr sz="1800">
                <a:solidFill>
                  <a:srgbClr val="D9D9D9"/>
                </a:solidFill>
              </a:defRPr>
            </a:lvl5pPr>
            <a:lvl6pPr indent="-342900" lvl="5" marL="2743200" rtl="0">
              <a:spcBef>
                <a:spcPts val="0"/>
              </a:spcBef>
              <a:spcAft>
                <a:spcPts val="0"/>
              </a:spcAft>
              <a:buClr>
                <a:srgbClr val="D9D9D9"/>
              </a:buClr>
              <a:buSzPts val="1800"/>
              <a:buChar char="■"/>
              <a:defRPr sz="1800">
                <a:solidFill>
                  <a:srgbClr val="D9D9D9"/>
                </a:solidFill>
              </a:defRPr>
            </a:lvl6pPr>
            <a:lvl7pPr indent="-342900" lvl="6" marL="3200400" rtl="0">
              <a:spcBef>
                <a:spcPts val="0"/>
              </a:spcBef>
              <a:spcAft>
                <a:spcPts val="0"/>
              </a:spcAft>
              <a:buClr>
                <a:srgbClr val="D9D9D9"/>
              </a:buClr>
              <a:buSzPts val="1800"/>
              <a:buChar char="●"/>
              <a:defRPr sz="1800">
                <a:solidFill>
                  <a:srgbClr val="D9D9D9"/>
                </a:solidFill>
              </a:defRPr>
            </a:lvl7pPr>
            <a:lvl8pPr indent="-342900" lvl="7" marL="3657600" rtl="0">
              <a:spcBef>
                <a:spcPts val="0"/>
              </a:spcBef>
              <a:spcAft>
                <a:spcPts val="0"/>
              </a:spcAft>
              <a:buClr>
                <a:srgbClr val="D9D9D9"/>
              </a:buClr>
              <a:buSzPts val="1800"/>
              <a:buChar char="○"/>
              <a:defRPr sz="1800">
                <a:solidFill>
                  <a:srgbClr val="D9D9D9"/>
                </a:solidFill>
              </a:defRPr>
            </a:lvl8pPr>
            <a:lvl9pPr indent="-342900" lvl="8" marL="4114800" rtl="0">
              <a:spcBef>
                <a:spcPts val="0"/>
              </a:spcBef>
              <a:spcAft>
                <a:spcPts val="0"/>
              </a:spcAft>
              <a:buClr>
                <a:srgbClr val="D9D9D9"/>
              </a:buClr>
              <a:buSzPts val="1800"/>
              <a:buChar char="■"/>
              <a:defRPr sz="1800">
                <a:solidFill>
                  <a:srgbClr val="D9D9D9"/>
                </a:solidFill>
              </a:defRPr>
            </a:lvl9pPr>
          </a:lstStyle>
          <a:p/>
        </p:txBody>
      </p:sp>
      <p:sp>
        <p:nvSpPr>
          <p:cNvPr id="83" name="Google Shape;83;p20"/>
          <p:cNvSpPr txBox="1"/>
          <p:nvPr>
            <p:ph idx="12" type="sldNum"/>
          </p:nvPr>
        </p:nvSpPr>
        <p:spPr>
          <a:xfrm>
            <a:off x="8556791" y="4749851"/>
            <a:ext cx="548700" cy="393600"/>
          </a:xfrm>
          <a:prstGeom prst="rect">
            <a:avLst/>
          </a:prstGeom>
          <a:noFill/>
          <a:ln>
            <a:noFill/>
          </a:ln>
        </p:spPr>
        <p:txBody>
          <a:bodyPr anchorCtr="0" anchor="ctr" bIns="91425" lIns="91425" spcFirstLastPara="1" rIns="91425" wrap="square" tIns="91425">
            <a:noAutofit/>
          </a:bodyPr>
          <a:lstStyle>
            <a:lvl1pPr lvl="0" rtl="0" algn="r">
              <a:buNone/>
              <a:defRPr sz="1300">
                <a:solidFill>
                  <a:schemeClr val="dk1"/>
                </a:solidFill>
              </a:defRPr>
            </a:lvl1pPr>
            <a:lvl2pPr lvl="1" rtl="0" algn="r">
              <a:buNone/>
              <a:defRPr sz="1300">
                <a:solidFill>
                  <a:schemeClr val="dk1"/>
                </a:solidFill>
              </a:defRPr>
            </a:lvl2pPr>
            <a:lvl3pPr lvl="2" rtl="0" algn="r">
              <a:buNone/>
              <a:defRPr sz="1300">
                <a:solidFill>
                  <a:schemeClr val="dk1"/>
                </a:solidFill>
              </a:defRPr>
            </a:lvl3pPr>
            <a:lvl4pPr lvl="3" rtl="0" algn="r">
              <a:buNone/>
              <a:defRPr sz="1300">
                <a:solidFill>
                  <a:schemeClr val="dk1"/>
                </a:solidFill>
              </a:defRPr>
            </a:lvl4pPr>
            <a:lvl5pPr lvl="4" rtl="0" algn="r">
              <a:buNone/>
              <a:defRPr sz="1300">
                <a:solidFill>
                  <a:schemeClr val="dk1"/>
                </a:solidFill>
              </a:defRPr>
            </a:lvl5pPr>
            <a:lvl6pPr lvl="5" rtl="0" algn="r">
              <a:buNone/>
              <a:defRPr sz="1300">
                <a:solidFill>
                  <a:schemeClr val="dk1"/>
                </a:solidFill>
              </a:defRPr>
            </a:lvl6pPr>
            <a:lvl7pPr lvl="6" rtl="0" algn="r">
              <a:buNone/>
              <a:defRPr sz="1300">
                <a:solidFill>
                  <a:schemeClr val="dk1"/>
                </a:solidFill>
              </a:defRPr>
            </a:lvl7pPr>
            <a:lvl8pPr lvl="7" rtl="0" algn="r">
              <a:buNone/>
              <a:defRPr sz="1300">
                <a:solidFill>
                  <a:schemeClr val="dk1"/>
                </a:solidFill>
              </a:defRPr>
            </a:lvl8pPr>
            <a:lvl9pPr lvl="8" rtl="0" algn="r">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5" r:id="rId2"/>
    <p:sldLayoutId id="2147483666" r:id="rId3"/>
    <p:sldLayoutId id="2147483667" r:id="rId4"/>
    <p:sldLayoutId id="2147483668" r:id="rId5"/>
    <p:sldLayoutId id="2147483669" r:id="rId6"/>
    <p:sldLayoutId id="2147483670"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20.png"/><Relationship Id="rId4" Type="http://schemas.openxmlformats.org/officeDocument/2006/relationships/image" Target="../media/image12.png"/><Relationship Id="rId5" Type="http://schemas.openxmlformats.org/officeDocument/2006/relationships/image" Target="../media/image7.png"/><Relationship Id="rId6"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2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6.xml"/><Relationship Id="rId3" Type="http://schemas.openxmlformats.org/officeDocument/2006/relationships/image" Target="../media/image19.jpg"/><Relationship Id="rId4" Type="http://schemas.openxmlformats.org/officeDocument/2006/relationships/image" Target="../media/image6.jpg"/><Relationship Id="rId10" Type="http://schemas.openxmlformats.org/officeDocument/2006/relationships/image" Target="../media/image16.png"/><Relationship Id="rId9" Type="http://schemas.openxmlformats.org/officeDocument/2006/relationships/image" Target="../media/image11.png"/><Relationship Id="rId5" Type="http://schemas.openxmlformats.org/officeDocument/2006/relationships/image" Target="../media/image23.jpg"/><Relationship Id="rId6" Type="http://schemas.openxmlformats.org/officeDocument/2006/relationships/image" Target="../media/image4.jpg"/><Relationship Id="rId7" Type="http://schemas.openxmlformats.org/officeDocument/2006/relationships/image" Target="../media/image9.png"/><Relationship Id="rId8"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2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9.xml"/><Relationship Id="rId3" Type="http://schemas.openxmlformats.org/officeDocument/2006/relationships/image" Target="../media/image17.png"/><Relationship Id="rId4" Type="http://schemas.openxmlformats.org/officeDocument/2006/relationships/image" Target="../media/image22.png"/><Relationship Id="rId5"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43.png"/><Relationship Id="rId4" Type="http://schemas.openxmlformats.org/officeDocument/2006/relationships/image" Target="../media/image29.png"/><Relationship Id="rId5"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40.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3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3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31.png"/><Relationship Id="rId4" Type="http://schemas.openxmlformats.org/officeDocument/2006/relationships/image" Target="../media/image38.png"/><Relationship Id="rId5" Type="http://schemas.openxmlformats.org/officeDocument/2006/relationships/image" Target="../media/image33.png"/><Relationship Id="rId6" Type="http://schemas.openxmlformats.org/officeDocument/2006/relationships/image" Target="../media/image3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4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4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1.png"/><Relationship Id="rId4" Type="http://schemas.openxmlformats.org/officeDocument/2006/relationships/hyperlink" Target="http://citruscircuits.org/scouting" TargetMode="External"/><Relationship Id="rId5" Type="http://schemas.openxmlformats.org/officeDocument/2006/relationships/hyperlink" Target="http://github.com/frc1678"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 Id="rId3" Type="http://schemas.openxmlformats.org/officeDocument/2006/relationships/image" Target="../media/image4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36.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7"/>
          <p:cNvSpPr txBox="1"/>
          <p:nvPr>
            <p:ph type="title"/>
          </p:nvPr>
        </p:nvSpPr>
        <p:spPr>
          <a:xfrm>
            <a:off x="485275" y="1820279"/>
            <a:ext cx="82296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0" lang="en" sz="3000">
                <a:solidFill>
                  <a:srgbClr val="5BE300"/>
                </a:solidFill>
                <a:latin typeface="Quicksand"/>
                <a:ea typeface="Quicksand"/>
                <a:cs typeface="Quicksand"/>
                <a:sym typeface="Quicksand"/>
              </a:rPr>
              <a:t>Citrus Circuits </a:t>
            </a:r>
            <a:endParaRPr b="0" sz="3000">
              <a:solidFill>
                <a:srgbClr val="5BE300"/>
              </a:solidFill>
              <a:latin typeface="Quicksand"/>
              <a:ea typeface="Quicksand"/>
              <a:cs typeface="Quicksand"/>
              <a:sym typeface="Quicksand"/>
            </a:endParaRPr>
          </a:p>
          <a:p>
            <a:pPr indent="0" lvl="0" marL="0" rtl="0" algn="ctr">
              <a:spcBef>
                <a:spcPts val="0"/>
              </a:spcBef>
              <a:spcAft>
                <a:spcPts val="0"/>
              </a:spcAft>
              <a:buNone/>
            </a:pPr>
            <a:r>
              <a:rPr b="0" lang="en" sz="3000">
                <a:solidFill>
                  <a:srgbClr val="5BE300"/>
                </a:solidFill>
                <a:latin typeface="Quicksand"/>
                <a:ea typeface="Quicksand"/>
                <a:cs typeface="Quicksand"/>
                <a:sym typeface="Quicksand"/>
              </a:rPr>
              <a:t>Fall Workshop Series</a:t>
            </a:r>
            <a:endParaRPr b="0" sz="3000">
              <a:solidFill>
                <a:srgbClr val="5BE300"/>
              </a:solidFill>
              <a:latin typeface="Quicksand"/>
              <a:ea typeface="Quicksand"/>
              <a:cs typeface="Quicksand"/>
              <a:sym typeface="Quicksand"/>
            </a:endParaRPr>
          </a:p>
          <a:p>
            <a:pPr indent="0" lvl="0" marL="0" rtl="0" algn="ctr">
              <a:spcBef>
                <a:spcPts val="0"/>
              </a:spcBef>
              <a:spcAft>
                <a:spcPts val="0"/>
              </a:spcAft>
              <a:buNone/>
            </a:pPr>
            <a:r>
              <a:t/>
            </a:r>
            <a:endParaRPr b="0" sz="3000">
              <a:solidFill>
                <a:srgbClr val="FFFFFF"/>
              </a:solidFill>
              <a:latin typeface="Quicksand"/>
              <a:ea typeface="Quicksand"/>
              <a:cs typeface="Quicksand"/>
              <a:sym typeface="Quicksand"/>
            </a:endParaRPr>
          </a:p>
        </p:txBody>
      </p:sp>
      <p:sp>
        <p:nvSpPr>
          <p:cNvPr id="110" name="Google Shape;110;p27"/>
          <p:cNvSpPr txBox="1"/>
          <p:nvPr/>
        </p:nvSpPr>
        <p:spPr>
          <a:xfrm>
            <a:off x="1248300" y="2174150"/>
            <a:ext cx="6647400" cy="90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300">
                <a:solidFill>
                  <a:srgbClr val="FFFFFF"/>
                </a:solidFill>
                <a:latin typeface="Quicksand"/>
                <a:ea typeface="Quicksand"/>
                <a:cs typeface="Quicksand"/>
                <a:sym typeface="Quicksand"/>
              </a:rPr>
              <a:t>Effective Scouting in FRC</a:t>
            </a:r>
            <a:endParaRPr sz="3300">
              <a:solidFill>
                <a:srgbClr val="FFFFFF"/>
              </a:solidFill>
              <a:latin typeface="Quicksand"/>
              <a:ea typeface="Quicksand"/>
              <a:cs typeface="Quicksand"/>
              <a:sym typeface="Quicksand"/>
            </a:endParaRPr>
          </a:p>
        </p:txBody>
      </p:sp>
      <p:sp>
        <p:nvSpPr>
          <p:cNvPr id="111" name="Google Shape;111;p27"/>
          <p:cNvSpPr txBox="1"/>
          <p:nvPr/>
        </p:nvSpPr>
        <p:spPr>
          <a:xfrm>
            <a:off x="1276375" y="2924825"/>
            <a:ext cx="6647400" cy="47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Quicksand"/>
                <a:ea typeface="Quicksand"/>
                <a:cs typeface="Quicksand"/>
                <a:sym typeface="Quicksand"/>
              </a:rPr>
              <a:t>by Nathan Mills</a:t>
            </a:r>
            <a:endParaRPr sz="1800">
              <a:solidFill>
                <a:srgbClr val="FFFFFF"/>
              </a:solidFill>
              <a:latin typeface="Quicksand"/>
              <a:ea typeface="Quicksand"/>
              <a:cs typeface="Quicksand"/>
              <a:sym typeface="Quicksan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6"/>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a:solidFill>
                  <a:schemeClr val="lt1"/>
                </a:solidFill>
                <a:latin typeface="Quicksand"/>
                <a:ea typeface="Quicksand"/>
                <a:cs typeface="Quicksand"/>
                <a:sym typeface="Quicksand"/>
              </a:rPr>
              <a:t>Importance of Scouting Rotations</a:t>
            </a:r>
            <a:endParaRPr b="0">
              <a:solidFill>
                <a:schemeClr val="lt1"/>
              </a:solidFill>
              <a:latin typeface="Quicksand"/>
              <a:ea typeface="Quicksand"/>
              <a:cs typeface="Quicksand"/>
              <a:sym typeface="Quicksand"/>
            </a:endParaRPr>
          </a:p>
        </p:txBody>
      </p:sp>
      <p:sp>
        <p:nvSpPr>
          <p:cNvPr id="173" name="Google Shape;173;p36"/>
          <p:cNvSpPr txBox="1"/>
          <p:nvPr>
            <p:ph idx="1" type="body"/>
          </p:nvPr>
        </p:nvSpPr>
        <p:spPr>
          <a:xfrm>
            <a:off x="457200" y="1200150"/>
            <a:ext cx="8229600" cy="3725700"/>
          </a:xfrm>
          <a:prstGeom prst="rect">
            <a:avLst/>
          </a:prstGeom>
        </p:spPr>
        <p:txBody>
          <a:bodyPr anchorCtr="0" anchor="t" bIns="91425" lIns="91425" spcFirstLastPara="1" rIns="91425" wrap="square" tIns="91425">
            <a:noAutofit/>
          </a:bodyPr>
          <a:lstStyle/>
          <a:p>
            <a:pPr indent="-374650" lvl="0" marL="457200" rtl="0" algn="l">
              <a:spcBef>
                <a:spcPts val="600"/>
              </a:spcBef>
              <a:spcAft>
                <a:spcPts val="0"/>
              </a:spcAft>
              <a:buClr>
                <a:schemeClr val="lt1"/>
              </a:buClr>
              <a:buSzPts val="2300"/>
              <a:buFont typeface="Quicksand"/>
              <a:buChar char="●"/>
            </a:pPr>
            <a:r>
              <a:rPr lang="en" sz="2300">
                <a:solidFill>
                  <a:schemeClr val="lt1"/>
                </a:solidFill>
                <a:latin typeface="Quicksand"/>
                <a:ea typeface="Quicksand"/>
                <a:cs typeface="Quicksand"/>
                <a:sym typeface="Quicksand"/>
              </a:rPr>
              <a:t>Scouting is tiring</a:t>
            </a:r>
            <a:endParaRPr sz="2300">
              <a:solidFill>
                <a:schemeClr val="lt1"/>
              </a:solidFill>
              <a:latin typeface="Quicksand"/>
              <a:ea typeface="Quicksand"/>
              <a:cs typeface="Quicksand"/>
              <a:sym typeface="Quicksand"/>
            </a:endParaRPr>
          </a:p>
          <a:p>
            <a:pPr indent="-374650" lvl="1" marL="914400" rtl="0" algn="l">
              <a:spcBef>
                <a:spcPts val="0"/>
              </a:spcBef>
              <a:spcAft>
                <a:spcPts val="0"/>
              </a:spcAft>
              <a:buClr>
                <a:schemeClr val="lt1"/>
              </a:buClr>
              <a:buSzPts val="2300"/>
              <a:buFont typeface="Quicksand"/>
              <a:buChar char="○"/>
            </a:pPr>
            <a:r>
              <a:rPr lang="en" sz="2300">
                <a:solidFill>
                  <a:schemeClr val="lt1"/>
                </a:solidFill>
                <a:latin typeface="Quicksand"/>
                <a:ea typeface="Quicksand"/>
                <a:cs typeface="Quicksand"/>
                <a:sym typeface="Quicksand"/>
              </a:rPr>
              <a:t>Scouting fatigue is real!</a:t>
            </a:r>
            <a:endParaRPr sz="2300">
              <a:solidFill>
                <a:schemeClr val="lt1"/>
              </a:solidFill>
              <a:latin typeface="Quicksand"/>
              <a:ea typeface="Quicksand"/>
              <a:cs typeface="Quicksand"/>
              <a:sym typeface="Quicksand"/>
            </a:endParaRPr>
          </a:p>
          <a:p>
            <a:pPr indent="-374650" lvl="0" marL="457200" rtl="0" algn="l">
              <a:spcBef>
                <a:spcPts val="0"/>
              </a:spcBef>
              <a:spcAft>
                <a:spcPts val="0"/>
              </a:spcAft>
              <a:buClr>
                <a:schemeClr val="lt1"/>
              </a:buClr>
              <a:buSzPts val="2300"/>
              <a:buFont typeface="Quicksand"/>
              <a:buChar char="●"/>
            </a:pPr>
            <a:r>
              <a:rPr lang="en" sz="2300">
                <a:solidFill>
                  <a:schemeClr val="lt1"/>
                </a:solidFill>
                <a:latin typeface="Quicksand"/>
                <a:ea typeface="Quicksand"/>
                <a:cs typeface="Quicksand"/>
                <a:sym typeface="Quicksand"/>
              </a:rPr>
              <a:t>Help prevent fatigue with breaks</a:t>
            </a:r>
            <a:endParaRPr sz="2300">
              <a:solidFill>
                <a:schemeClr val="lt1"/>
              </a:solidFill>
              <a:latin typeface="Quicksand"/>
              <a:ea typeface="Quicksand"/>
              <a:cs typeface="Quicksand"/>
              <a:sym typeface="Quicksand"/>
            </a:endParaRPr>
          </a:p>
          <a:p>
            <a:pPr indent="-374650" lvl="0" marL="457200" rtl="0" algn="l">
              <a:spcBef>
                <a:spcPts val="0"/>
              </a:spcBef>
              <a:spcAft>
                <a:spcPts val="0"/>
              </a:spcAft>
              <a:buClr>
                <a:schemeClr val="lt1"/>
              </a:buClr>
              <a:buSzPts val="2300"/>
              <a:buFont typeface="Quicksand"/>
              <a:buChar char="●"/>
            </a:pPr>
            <a:r>
              <a:rPr lang="en" sz="2300">
                <a:solidFill>
                  <a:schemeClr val="lt1"/>
                </a:solidFill>
                <a:latin typeface="Quicksand"/>
                <a:ea typeface="Quicksand"/>
                <a:cs typeface="Quicksand"/>
                <a:sym typeface="Quicksand"/>
              </a:rPr>
              <a:t>Leads to better data</a:t>
            </a:r>
            <a:endParaRPr sz="2300">
              <a:solidFill>
                <a:schemeClr val="lt1"/>
              </a:solidFill>
              <a:latin typeface="Quicksand"/>
              <a:ea typeface="Quicksand"/>
              <a:cs typeface="Quicksand"/>
              <a:sym typeface="Quicksand"/>
            </a:endParaRPr>
          </a:p>
          <a:p>
            <a:pPr indent="-374650" lvl="0" marL="457200" rtl="0" algn="l">
              <a:spcBef>
                <a:spcPts val="0"/>
              </a:spcBef>
              <a:spcAft>
                <a:spcPts val="0"/>
              </a:spcAft>
              <a:buClr>
                <a:schemeClr val="lt1"/>
              </a:buClr>
              <a:buSzPts val="2300"/>
              <a:buFont typeface="Quicksand"/>
              <a:buChar char="●"/>
            </a:pPr>
            <a:r>
              <a:rPr lang="en" sz="2300">
                <a:solidFill>
                  <a:schemeClr val="lt1"/>
                </a:solidFill>
                <a:latin typeface="Quicksand"/>
                <a:ea typeface="Quicksand"/>
                <a:cs typeface="Quicksand"/>
                <a:sym typeface="Quicksand"/>
              </a:rPr>
              <a:t>Scouts like breaks! Let them have fun at comp.</a:t>
            </a:r>
            <a:endParaRPr sz="2300">
              <a:solidFill>
                <a:schemeClr val="lt1"/>
              </a:solidFill>
              <a:latin typeface="Quicksand"/>
              <a:ea typeface="Quicksand"/>
              <a:cs typeface="Quicksand"/>
              <a:sym typeface="Quicksan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7"/>
          <p:cNvSpPr txBox="1"/>
          <p:nvPr>
            <p:ph type="title"/>
          </p:nvPr>
        </p:nvSpPr>
        <p:spPr>
          <a:xfrm>
            <a:off x="457200" y="1852328"/>
            <a:ext cx="82296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0" lang="en">
                <a:solidFill>
                  <a:schemeClr val="lt1"/>
                </a:solidFill>
                <a:latin typeface="Quicksand"/>
                <a:ea typeface="Quicksand"/>
                <a:cs typeface="Quicksand"/>
                <a:sym typeface="Quicksand"/>
              </a:rPr>
              <a:t>What Our Scouting System Looks Like</a:t>
            </a:r>
            <a:endParaRPr b="0">
              <a:solidFill>
                <a:schemeClr val="lt1"/>
              </a:solidFill>
              <a:latin typeface="Quicksand"/>
              <a:ea typeface="Quicksand"/>
              <a:cs typeface="Quicksand"/>
              <a:sym typeface="Quicksand"/>
            </a:endParaRPr>
          </a:p>
        </p:txBody>
      </p:sp>
      <p:sp>
        <p:nvSpPr>
          <p:cNvPr id="179" name="Google Shape;179;p37"/>
          <p:cNvSpPr txBox="1"/>
          <p:nvPr/>
        </p:nvSpPr>
        <p:spPr>
          <a:xfrm>
            <a:off x="2044475" y="2819250"/>
            <a:ext cx="4906800" cy="65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lt1"/>
                </a:solidFill>
                <a:latin typeface="Quicksand"/>
                <a:ea typeface="Quicksand"/>
                <a:cs typeface="Quicksand"/>
                <a:sym typeface="Quicksand"/>
              </a:rPr>
              <a:t>Ours isn’t perfect either…</a:t>
            </a:r>
            <a:endParaRPr sz="1800">
              <a:solidFill>
                <a:schemeClr val="lt1"/>
              </a:solidFill>
              <a:latin typeface="Quicksand"/>
              <a:ea typeface="Quicksand"/>
              <a:cs typeface="Quicksand"/>
              <a:sym typeface="Quicksan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8"/>
          <p:cNvSpPr txBox="1"/>
          <p:nvPr/>
        </p:nvSpPr>
        <p:spPr>
          <a:xfrm>
            <a:off x="563875" y="451200"/>
            <a:ext cx="4343400" cy="47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FFFF"/>
                </a:solidFill>
                <a:latin typeface="Quicksand"/>
                <a:ea typeface="Quicksand"/>
                <a:cs typeface="Quicksand"/>
                <a:sym typeface="Quicksand"/>
              </a:rPr>
              <a:t>Purpose/Overview</a:t>
            </a:r>
            <a:endParaRPr sz="3600">
              <a:solidFill>
                <a:srgbClr val="FFFFFF"/>
              </a:solidFill>
              <a:latin typeface="Quicksand"/>
              <a:ea typeface="Quicksand"/>
              <a:cs typeface="Quicksand"/>
              <a:sym typeface="Quicksand"/>
            </a:endParaRPr>
          </a:p>
        </p:txBody>
      </p:sp>
      <p:sp>
        <p:nvSpPr>
          <p:cNvPr id="185" name="Google Shape;185;p38"/>
          <p:cNvSpPr txBox="1"/>
          <p:nvPr/>
        </p:nvSpPr>
        <p:spPr>
          <a:xfrm>
            <a:off x="563875" y="1153225"/>
            <a:ext cx="4120800" cy="2878800"/>
          </a:xfrm>
          <a:prstGeom prst="rect">
            <a:avLst/>
          </a:prstGeom>
          <a:noFill/>
          <a:ln>
            <a:noFill/>
          </a:ln>
        </p:spPr>
        <p:txBody>
          <a:bodyPr anchorCtr="0" anchor="t" bIns="91425" lIns="91425" spcFirstLastPara="1" rIns="91425" wrap="square" tIns="91425">
            <a:noAutofit/>
          </a:bodyPr>
          <a:lstStyle/>
          <a:p>
            <a:pPr indent="-374650" lvl="0" marL="457200" rtl="0" algn="l">
              <a:spcBef>
                <a:spcPts val="0"/>
              </a:spcBef>
              <a:spcAft>
                <a:spcPts val="0"/>
              </a:spcAft>
              <a:buClr>
                <a:srgbClr val="FFFFFF"/>
              </a:buClr>
              <a:buSzPts val="2300"/>
              <a:buFont typeface="Quicksand"/>
              <a:buChar char="●"/>
            </a:pPr>
            <a:r>
              <a:rPr lang="en" sz="2300">
                <a:solidFill>
                  <a:srgbClr val="FFFFFF"/>
                </a:solidFill>
                <a:latin typeface="Quicksand"/>
                <a:ea typeface="Quicksand"/>
                <a:cs typeface="Quicksand"/>
                <a:sym typeface="Quicksand"/>
              </a:rPr>
              <a:t>Data collection</a:t>
            </a:r>
            <a:endParaRPr sz="2300">
              <a:solidFill>
                <a:srgbClr val="FFFFFF"/>
              </a:solidFill>
              <a:latin typeface="Quicksand"/>
              <a:ea typeface="Quicksand"/>
              <a:cs typeface="Quicksand"/>
              <a:sym typeface="Quicksand"/>
            </a:endParaRPr>
          </a:p>
          <a:p>
            <a:pPr indent="-374650" lvl="0" marL="457200" rtl="0" algn="l">
              <a:spcBef>
                <a:spcPts val="0"/>
              </a:spcBef>
              <a:spcAft>
                <a:spcPts val="0"/>
              </a:spcAft>
              <a:buClr>
                <a:srgbClr val="FFFFFF"/>
              </a:buClr>
              <a:buSzPts val="2300"/>
              <a:buFont typeface="Quicksand"/>
              <a:buChar char="●"/>
            </a:pPr>
            <a:r>
              <a:rPr lang="en" sz="2300">
                <a:solidFill>
                  <a:srgbClr val="FFFFFF"/>
                </a:solidFill>
                <a:latin typeface="Quicksand"/>
                <a:ea typeface="Quicksand"/>
                <a:cs typeface="Quicksand"/>
                <a:sym typeface="Quicksand"/>
              </a:rPr>
              <a:t>Processing/calculations</a:t>
            </a:r>
            <a:endParaRPr sz="2300">
              <a:solidFill>
                <a:srgbClr val="FFFFFF"/>
              </a:solidFill>
              <a:latin typeface="Quicksand"/>
              <a:ea typeface="Quicksand"/>
              <a:cs typeface="Quicksand"/>
              <a:sym typeface="Quicksand"/>
            </a:endParaRPr>
          </a:p>
          <a:p>
            <a:pPr indent="-374650" lvl="0" marL="457200" rtl="0" algn="l">
              <a:spcBef>
                <a:spcPts val="0"/>
              </a:spcBef>
              <a:spcAft>
                <a:spcPts val="0"/>
              </a:spcAft>
              <a:buClr>
                <a:srgbClr val="FFFFFF"/>
              </a:buClr>
              <a:buSzPts val="2300"/>
              <a:buFont typeface="Quicksand"/>
              <a:buChar char="●"/>
            </a:pPr>
            <a:r>
              <a:rPr lang="en" sz="2300">
                <a:solidFill>
                  <a:srgbClr val="FFFFFF"/>
                </a:solidFill>
                <a:latin typeface="Quicksand"/>
                <a:ea typeface="Quicksand"/>
                <a:cs typeface="Quicksand"/>
                <a:sym typeface="Quicksand"/>
              </a:rPr>
              <a:t>Visualization</a:t>
            </a:r>
            <a:endParaRPr sz="2300">
              <a:solidFill>
                <a:srgbClr val="FFFFFF"/>
              </a:solidFill>
              <a:latin typeface="Quicksand"/>
              <a:ea typeface="Quicksand"/>
              <a:cs typeface="Quicksand"/>
              <a:sym typeface="Quicksand"/>
            </a:endParaRPr>
          </a:p>
          <a:p>
            <a:pPr indent="-374650" lvl="1" marL="914400" rtl="0" algn="l">
              <a:spcBef>
                <a:spcPts val="0"/>
              </a:spcBef>
              <a:spcAft>
                <a:spcPts val="0"/>
              </a:spcAft>
              <a:buClr>
                <a:srgbClr val="FFFFFF"/>
              </a:buClr>
              <a:buSzPts val="2300"/>
              <a:buFont typeface="Quicksand"/>
              <a:buChar char="○"/>
            </a:pPr>
            <a:r>
              <a:rPr lang="en" sz="2300">
                <a:solidFill>
                  <a:srgbClr val="FFFFFF"/>
                </a:solidFill>
                <a:latin typeface="Quicksand"/>
                <a:ea typeface="Quicksand"/>
                <a:cs typeface="Quicksand"/>
                <a:sym typeface="Quicksand"/>
              </a:rPr>
              <a:t>Picklist creation</a:t>
            </a:r>
            <a:endParaRPr sz="2300">
              <a:solidFill>
                <a:srgbClr val="FFFFFF"/>
              </a:solidFill>
              <a:latin typeface="Quicksand"/>
              <a:ea typeface="Quicksand"/>
              <a:cs typeface="Quicksand"/>
              <a:sym typeface="Quicksand"/>
            </a:endParaRPr>
          </a:p>
          <a:p>
            <a:pPr indent="-374650" lvl="1" marL="914400" rtl="0" algn="l">
              <a:spcBef>
                <a:spcPts val="0"/>
              </a:spcBef>
              <a:spcAft>
                <a:spcPts val="0"/>
              </a:spcAft>
              <a:buClr>
                <a:srgbClr val="FFFFFF"/>
              </a:buClr>
              <a:buSzPts val="2300"/>
              <a:buFont typeface="Quicksand"/>
              <a:buChar char="○"/>
            </a:pPr>
            <a:r>
              <a:rPr lang="en" sz="2300">
                <a:solidFill>
                  <a:srgbClr val="FFFFFF"/>
                </a:solidFill>
                <a:latin typeface="Quicksand"/>
                <a:ea typeface="Quicksand"/>
                <a:cs typeface="Quicksand"/>
                <a:sym typeface="Quicksand"/>
              </a:rPr>
              <a:t>Match strategy</a:t>
            </a:r>
            <a:endParaRPr sz="2300">
              <a:solidFill>
                <a:srgbClr val="FFFFFF"/>
              </a:solidFill>
              <a:latin typeface="Quicksand"/>
              <a:ea typeface="Quicksand"/>
              <a:cs typeface="Quicksand"/>
              <a:sym typeface="Quicksand"/>
            </a:endParaRPr>
          </a:p>
        </p:txBody>
      </p:sp>
      <p:sp>
        <p:nvSpPr>
          <p:cNvPr id="186" name="Google Shape;186;p38"/>
          <p:cNvSpPr/>
          <p:nvPr/>
        </p:nvSpPr>
        <p:spPr>
          <a:xfrm>
            <a:off x="5470408" y="871800"/>
            <a:ext cx="1732800" cy="490200"/>
          </a:xfrm>
          <a:prstGeom prst="rect">
            <a:avLst/>
          </a:prstGeom>
          <a:solidFill>
            <a:srgbClr val="08563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Quicksand"/>
                <a:ea typeface="Quicksand"/>
                <a:cs typeface="Quicksand"/>
                <a:sym typeface="Quicksand"/>
              </a:rPr>
              <a:t>Scouting/Pit data</a:t>
            </a:r>
            <a:endParaRPr>
              <a:solidFill>
                <a:srgbClr val="FFFFFF"/>
              </a:solidFill>
              <a:latin typeface="Quicksand"/>
              <a:ea typeface="Quicksand"/>
              <a:cs typeface="Quicksand"/>
              <a:sym typeface="Quicksand"/>
            </a:endParaRPr>
          </a:p>
        </p:txBody>
      </p:sp>
      <p:sp>
        <p:nvSpPr>
          <p:cNvPr id="187" name="Google Shape;187;p38"/>
          <p:cNvSpPr/>
          <p:nvPr/>
        </p:nvSpPr>
        <p:spPr>
          <a:xfrm>
            <a:off x="5560996" y="1685563"/>
            <a:ext cx="1552200" cy="416400"/>
          </a:xfrm>
          <a:prstGeom prst="rect">
            <a:avLst/>
          </a:prstGeom>
          <a:solidFill>
            <a:srgbClr val="0B77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Quicksand"/>
                <a:ea typeface="Quicksand"/>
                <a:cs typeface="Quicksand"/>
                <a:sym typeface="Quicksand"/>
              </a:rPr>
              <a:t>Server</a:t>
            </a:r>
            <a:endParaRPr sz="1800">
              <a:solidFill>
                <a:srgbClr val="FFFFFF"/>
              </a:solidFill>
              <a:latin typeface="Quicksand"/>
              <a:ea typeface="Quicksand"/>
              <a:cs typeface="Quicksand"/>
              <a:sym typeface="Quicksand"/>
            </a:endParaRPr>
          </a:p>
        </p:txBody>
      </p:sp>
      <p:sp>
        <p:nvSpPr>
          <p:cNvPr id="188" name="Google Shape;188;p38"/>
          <p:cNvSpPr/>
          <p:nvPr/>
        </p:nvSpPr>
        <p:spPr>
          <a:xfrm>
            <a:off x="7112733" y="2561566"/>
            <a:ext cx="1552200" cy="416400"/>
          </a:xfrm>
          <a:prstGeom prst="rect">
            <a:avLst/>
          </a:prstGeom>
          <a:solidFill>
            <a:srgbClr val="0E945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Quicksand"/>
                <a:ea typeface="Quicksand"/>
                <a:cs typeface="Quicksand"/>
                <a:sym typeface="Quicksand"/>
              </a:rPr>
              <a:t>Picklist Editor</a:t>
            </a:r>
            <a:endParaRPr sz="1600">
              <a:solidFill>
                <a:srgbClr val="FFFFFF"/>
              </a:solidFill>
              <a:latin typeface="Quicksand"/>
              <a:ea typeface="Quicksand"/>
              <a:cs typeface="Quicksand"/>
              <a:sym typeface="Quicksand"/>
            </a:endParaRPr>
          </a:p>
        </p:txBody>
      </p:sp>
      <p:sp>
        <p:nvSpPr>
          <p:cNvPr id="189" name="Google Shape;189;p38"/>
          <p:cNvSpPr/>
          <p:nvPr/>
        </p:nvSpPr>
        <p:spPr>
          <a:xfrm>
            <a:off x="4008650" y="2561566"/>
            <a:ext cx="1552200" cy="416400"/>
          </a:xfrm>
          <a:prstGeom prst="rect">
            <a:avLst/>
          </a:prstGeom>
          <a:solidFill>
            <a:srgbClr val="0E945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Quicksand"/>
                <a:ea typeface="Quicksand"/>
                <a:cs typeface="Quicksand"/>
                <a:sym typeface="Quicksand"/>
              </a:rPr>
              <a:t>Viewer</a:t>
            </a:r>
            <a:endParaRPr sz="1800">
              <a:solidFill>
                <a:srgbClr val="FFFFFF"/>
              </a:solidFill>
              <a:latin typeface="Quicksand"/>
              <a:ea typeface="Quicksand"/>
              <a:cs typeface="Quicksand"/>
              <a:sym typeface="Quicksand"/>
            </a:endParaRPr>
          </a:p>
        </p:txBody>
      </p:sp>
      <p:cxnSp>
        <p:nvCxnSpPr>
          <p:cNvPr id="190" name="Google Shape;190;p38"/>
          <p:cNvCxnSpPr>
            <a:stCxn id="187" idx="0"/>
            <a:endCxn id="186" idx="2"/>
          </p:cNvCxnSpPr>
          <p:nvPr/>
        </p:nvCxnSpPr>
        <p:spPr>
          <a:xfrm rot="-5400000">
            <a:off x="6175546" y="1523413"/>
            <a:ext cx="323700" cy="600"/>
          </a:xfrm>
          <a:prstGeom prst="bentConnector3">
            <a:avLst>
              <a:gd fmla="val 49979" name="adj1"/>
            </a:avLst>
          </a:prstGeom>
          <a:noFill/>
          <a:ln cap="flat" cmpd="sng" w="9525">
            <a:solidFill>
              <a:srgbClr val="C2C2C2"/>
            </a:solidFill>
            <a:prstDash val="solid"/>
            <a:round/>
            <a:headEnd len="sm" w="sm" type="none"/>
            <a:tailEnd len="sm" w="sm" type="none"/>
          </a:ln>
        </p:spPr>
      </p:cxnSp>
      <p:cxnSp>
        <p:nvCxnSpPr>
          <p:cNvPr id="191" name="Google Shape;191;p38"/>
          <p:cNvCxnSpPr>
            <a:stCxn id="187" idx="2"/>
            <a:endCxn id="188" idx="0"/>
          </p:cNvCxnSpPr>
          <p:nvPr/>
        </p:nvCxnSpPr>
        <p:spPr>
          <a:xfrm flipH="1" rot="-5400000">
            <a:off x="6883096" y="1555963"/>
            <a:ext cx="459600" cy="15516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92" name="Google Shape;192;p38"/>
          <p:cNvCxnSpPr>
            <a:stCxn id="189" idx="0"/>
            <a:endCxn id="187" idx="2"/>
          </p:cNvCxnSpPr>
          <p:nvPr/>
        </p:nvCxnSpPr>
        <p:spPr>
          <a:xfrm rot="-5400000">
            <a:off x="5331050" y="1555666"/>
            <a:ext cx="459600" cy="1552200"/>
          </a:xfrm>
          <a:prstGeom prst="bentConnector3">
            <a:avLst>
              <a:gd fmla="val 50000" name="adj1"/>
            </a:avLst>
          </a:prstGeom>
          <a:noFill/>
          <a:ln cap="flat" cmpd="sng" w="9525">
            <a:solidFill>
              <a:srgbClr val="C2C2C2"/>
            </a:solidFill>
            <a:prstDash val="solid"/>
            <a:round/>
            <a:headEnd len="sm" w="sm" type="none"/>
            <a:tailEnd len="sm" w="sm" type="none"/>
          </a:ln>
        </p:spPr>
      </p:cxnSp>
      <p:sp>
        <p:nvSpPr>
          <p:cNvPr id="193" name="Google Shape;193;p38"/>
          <p:cNvSpPr/>
          <p:nvPr/>
        </p:nvSpPr>
        <p:spPr>
          <a:xfrm>
            <a:off x="4479596" y="3347853"/>
            <a:ext cx="1552200" cy="416400"/>
          </a:xfrm>
          <a:prstGeom prst="rect">
            <a:avLst/>
          </a:prstGeom>
          <a:solidFill>
            <a:srgbClr val="0E945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FFFFFF"/>
                </a:solidFill>
                <a:latin typeface="Quicksand"/>
                <a:ea typeface="Quicksand"/>
                <a:cs typeface="Quicksand"/>
                <a:sym typeface="Quicksand"/>
              </a:rPr>
              <a:t>Match strategy</a:t>
            </a:r>
            <a:endParaRPr sz="1500">
              <a:solidFill>
                <a:srgbClr val="FFFFFF"/>
              </a:solidFill>
              <a:latin typeface="Quicksand"/>
              <a:ea typeface="Quicksand"/>
              <a:cs typeface="Quicksand"/>
              <a:sym typeface="Quicksand"/>
            </a:endParaRPr>
          </a:p>
        </p:txBody>
      </p:sp>
      <p:sp>
        <p:nvSpPr>
          <p:cNvPr id="194" name="Google Shape;194;p38"/>
          <p:cNvSpPr/>
          <p:nvPr/>
        </p:nvSpPr>
        <p:spPr>
          <a:xfrm>
            <a:off x="6651704" y="3347734"/>
            <a:ext cx="1552200" cy="416400"/>
          </a:xfrm>
          <a:prstGeom prst="rect">
            <a:avLst/>
          </a:prstGeom>
          <a:solidFill>
            <a:srgbClr val="0E945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rgbClr val="FFFFFF"/>
                </a:solidFill>
                <a:latin typeface="Quicksand"/>
                <a:ea typeface="Quicksand"/>
                <a:cs typeface="Quicksand"/>
                <a:sym typeface="Quicksand"/>
              </a:rPr>
              <a:t>Alliance selection</a:t>
            </a:r>
            <a:endParaRPr sz="1300">
              <a:solidFill>
                <a:srgbClr val="FFFFFF"/>
              </a:solidFill>
              <a:latin typeface="Quicksand"/>
              <a:ea typeface="Quicksand"/>
              <a:cs typeface="Quicksand"/>
              <a:sym typeface="Quicksand"/>
            </a:endParaRPr>
          </a:p>
        </p:txBody>
      </p:sp>
      <p:sp>
        <p:nvSpPr>
          <p:cNvPr id="195" name="Google Shape;195;p38"/>
          <p:cNvSpPr/>
          <p:nvPr/>
        </p:nvSpPr>
        <p:spPr>
          <a:xfrm>
            <a:off x="5351292" y="4031942"/>
            <a:ext cx="1971300" cy="416400"/>
          </a:xfrm>
          <a:prstGeom prst="rect">
            <a:avLst/>
          </a:prstGeom>
          <a:solidFill>
            <a:srgbClr val="0E945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Quicksand"/>
                <a:ea typeface="Quicksand"/>
                <a:cs typeface="Quicksand"/>
                <a:sym typeface="Quicksand"/>
              </a:rPr>
              <a:t>Win competitions!</a:t>
            </a:r>
            <a:endParaRPr b="1" sz="1600">
              <a:solidFill>
                <a:srgbClr val="FFFFFF"/>
              </a:solidFill>
              <a:latin typeface="Quicksand"/>
              <a:ea typeface="Quicksand"/>
              <a:cs typeface="Quicksand"/>
              <a:sym typeface="Quicksand"/>
            </a:endParaRPr>
          </a:p>
        </p:txBody>
      </p:sp>
      <p:cxnSp>
        <p:nvCxnSpPr>
          <p:cNvPr id="196" name="Google Shape;196;p38"/>
          <p:cNvCxnSpPr>
            <a:stCxn id="189" idx="2"/>
            <a:endCxn id="193" idx="0"/>
          </p:cNvCxnSpPr>
          <p:nvPr/>
        </p:nvCxnSpPr>
        <p:spPr>
          <a:xfrm flipH="1" rot="-5400000">
            <a:off x="4835300" y="2927416"/>
            <a:ext cx="369900" cy="471000"/>
          </a:xfrm>
          <a:prstGeom prst="bentConnector3">
            <a:avLst>
              <a:gd fmla="val 50005" name="adj1"/>
            </a:avLst>
          </a:prstGeom>
          <a:noFill/>
          <a:ln cap="flat" cmpd="sng" w="9525">
            <a:solidFill>
              <a:srgbClr val="C2C2C2"/>
            </a:solidFill>
            <a:prstDash val="solid"/>
            <a:round/>
            <a:headEnd len="sm" w="sm" type="none"/>
            <a:tailEnd len="sm" w="sm" type="none"/>
          </a:ln>
        </p:spPr>
      </p:cxnSp>
      <p:cxnSp>
        <p:nvCxnSpPr>
          <p:cNvPr id="197" name="Google Shape;197;p38"/>
          <p:cNvCxnSpPr>
            <a:stCxn id="194" idx="0"/>
            <a:endCxn id="188" idx="2"/>
          </p:cNvCxnSpPr>
          <p:nvPr/>
        </p:nvCxnSpPr>
        <p:spPr>
          <a:xfrm rot="-5400000">
            <a:off x="7473404" y="2932234"/>
            <a:ext cx="369900" cy="461100"/>
          </a:xfrm>
          <a:prstGeom prst="bentConnector3">
            <a:avLst>
              <a:gd fmla="val 49982" name="adj1"/>
            </a:avLst>
          </a:prstGeom>
          <a:noFill/>
          <a:ln cap="flat" cmpd="sng" w="9525">
            <a:solidFill>
              <a:srgbClr val="C2C2C2"/>
            </a:solidFill>
            <a:prstDash val="solid"/>
            <a:round/>
            <a:headEnd len="sm" w="sm" type="none"/>
            <a:tailEnd len="sm" w="sm" type="none"/>
          </a:ln>
        </p:spPr>
      </p:cxnSp>
      <p:cxnSp>
        <p:nvCxnSpPr>
          <p:cNvPr id="198" name="Google Shape;198;p38"/>
          <p:cNvCxnSpPr>
            <a:stCxn id="193" idx="2"/>
            <a:endCxn id="195" idx="0"/>
          </p:cNvCxnSpPr>
          <p:nvPr/>
        </p:nvCxnSpPr>
        <p:spPr>
          <a:xfrm flipH="1" rot="-5400000">
            <a:off x="5662496" y="3357453"/>
            <a:ext cx="267600" cy="1081200"/>
          </a:xfrm>
          <a:prstGeom prst="bentConnector3">
            <a:avLst>
              <a:gd fmla="val 50020" name="adj1"/>
            </a:avLst>
          </a:prstGeom>
          <a:noFill/>
          <a:ln cap="flat" cmpd="sng" w="9525">
            <a:solidFill>
              <a:srgbClr val="C2C2C2"/>
            </a:solidFill>
            <a:prstDash val="solid"/>
            <a:round/>
            <a:headEnd len="sm" w="sm" type="none"/>
            <a:tailEnd len="sm" w="sm" type="none"/>
          </a:ln>
        </p:spPr>
      </p:cxnSp>
      <p:cxnSp>
        <p:nvCxnSpPr>
          <p:cNvPr id="199" name="Google Shape;199;p38"/>
          <p:cNvCxnSpPr>
            <a:stCxn id="194" idx="2"/>
            <a:endCxn id="195" idx="0"/>
          </p:cNvCxnSpPr>
          <p:nvPr/>
        </p:nvCxnSpPr>
        <p:spPr>
          <a:xfrm rot="5400000">
            <a:off x="6748454" y="3352684"/>
            <a:ext cx="267900" cy="1090800"/>
          </a:xfrm>
          <a:prstGeom prst="bentConnector3">
            <a:avLst>
              <a:gd fmla="val 49998" name="adj1"/>
            </a:avLst>
          </a:prstGeom>
          <a:noFill/>
          <a:ln cap="flat" cmpd="sng" w="9525">
            <a:solidFill>
              <a:srgbClr val="C2C2C2"/>
            </a:solidFill>
            <a:prstDash val="solid"/>
            <a:round/>
            <a:headEnd len="sm" w="sm" type="none"/>
            <a:tailEnd len="sm" w="sm"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9"/>
          <p:cNvSpPr txBox="1"/>
          <p:nvPr/>
        </p:nvSpPr>
        <p:spPr>
          <a:xfrm>
            <a:off x="563875" y="451200"/>
            <a:ext cx="4343400" cy="47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FFFF"/>
                </a:solidFill>
                <a:latin typeface="Quicksand"/>
                <a:ea typeface="Quicksand"/>
                <a:cs typeface="Quicksand"/>
                <a:sym typeface="Quicksand"/>
              </a:rPr>
              <a:t>Structure</a:t>
            </a:r>
            <a:endParaRPr sz="3600">
              <a:solidFill>
                <a:srgbClr val="FFFFFF"/>
              </a:solidFill>
              <a:latin typeface="Quicksand"/>
              <a:ea typeface="Quicksand"/>
              <a:cs typeface="Quicksand"/>
              <a:sym typeface="Quicksand"/>
            </a:endParaRPr>
          </a:p>
        </p:txBody>
      </p:sp>
      <p:sp>
        <p:nvSpPr>
          <p:cNvPr id="205" name="Google Shape;205;p39"/>
          <p:cNvSpPr txBox="1"/>
          <p:nvPr/>
        </p:nvSpPr>
        <p:spPr>
          <a:xfrm>
            <a:off x="563875" y="1224575"/>
            <a:ext cx="4041900" cy="28788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FFFFFF"/>
              </a:buClr>
              <a:buSzPts val="2400"/>
              <a:buFont typeface="Quicksand"/>
              <a:buChar char="●"/>
            </a:pPr>
            <a:r>
              <a:rPr lang="en" sz="2400">
                <a:solidFill>
                  <a:srgbClr val="FFFFFF"/>
                </a:solidFill>
                <a:latin typeface="Quicksand"/>
                <a:ea typeface="Quicksand"/>
                <a:cs typeface="Quicksand"/>
                <a:sym typeface="Quicksand"/>
              </a:rPr>
              <a:t>Front End - Apps</a:t>
            </a:r>
            <a:endParaRPr sz="2400">
              <a:solidFill>
                <a:srgbClr val="FFFFFF"/>
              </a:solidFill>
              <a:latin typeface="Quicksand"/>
              <a:ea typeface="Quicksand"/>
              <a:cs typeface="Quicksand"/>
              <a:sym typeface="Quicksand"/>
            </a:endParaRPr>
          </a:p>
          <a:p>
            <a:pPr indent="-381000" lvl="1" marL="914400" rtl="0" algn="l">
              <a:spcBef>
                <a:spcPts val="0"/>
              </a:spcBef>
              <a:spcAft>
                <a:spcPts val="0"/>
              </a:spcAft>
              <a:buClr>
                <a:srgbClr val="FFFFFF"/>
              </a:buClr>
              <a:buSzPts val="2400"/>
              <a:buFont typeface="Quicksand"/>
              <a:buChar char="○"/>
            </a:pPr>
            <a:r>
              <a:rPr lang="en" sz="2400">
                <a:solidFill>
                  <a:srgbClr val="FFFFFF"/>
                </a:solidFill>
                <a:latin typeface="Quicksand"/>
                <a:ea typeface="Quicksand"/>
                <a:cs typeface="Quicksand"/>
                <a:sym typeface="Quicksand"/>
              </a:rPr>
              <a:t>Kotlin and XML</a:t>
            </a:r>
            <a:endParaRPr sz="2400">
              <a:solidFill>
                <a:srgbClr val="FFFFFF"/>
              </a:solidFill>
              <a:latin typeface="Quicksand"/>
              <a:ea typeface="Quicksand"/>
              <a:cs typeface="Quicksand"/>
              <a:sym typeface="Quicksand"/>
            </a:endParaRPr>
          </a:p>
          <a:p>
            <a:pPr indent="-381000" lvl="1" marL="914400" rtl="0" algn="l">
              <a:spcBef>
                <a:spcPts val="0"/>
              </a:spcBef>
              <a:spcAft>
                <a:spcPts val="0"/>
              </a:spcAft>
              <a:buClr>
                <a:srgbClr val="FFFFFF"/>
              </a:buClr>
              <a:buSzPts val="2400"/>
              <a:buFont typeface="Quicksand"/>
              <a:buChar char="○"/>
            </a:pPr>
            <a:r>
              <a:rPr lang="en" sz="2400">
                <a:solidFill>
                  <a:srgbClr val="FFFFFF"/>
                </a:solidFill>
                <a:latin typeface="Quicksand"/>
                <a:ea typeface="Quicksand"/>
                <a:cs typeface="Quicksand"/>
                <a:sym typeface="Quicksand"/>
              </a:rPr>
              <a:t>Collection</a:t>
            </a:r>
            <a:endParaRPr sz="2400">
              <a:solidFill>
                <a:srgbClr val="FFFFFF"/>
              </a:solidFill>
              <a:latin typeface="Quicksand"/>
              <a:ea typeface="Quicksand"/>
              <a:cs typeface="Quicksand"/>
              <a:sym typeface="Quicksand"/>
            </a:endParaRPr>
          </a:p>
          <a:p>
            <a:pPr indent="-381000" lvl="1" marL="914400" rtl="0" algn="l">
              <a:spcBef>
                <a:spcPts val="0"/>
              </a:spcBef>
              <a:spcAft>
                <a:spcPts val="0"/>
              </a:spcAft>
              <a:buClr>
                <a:srgbClr val="FFFFFF"/>
              </a:buClr>
              <a:buSzPts val="2400"/>
              <a:buFont typeface="Quicksand"/>
              <a:buChar char="○"/>
            </a:pPr>
            <a:r>
              <a:rPr lang="en" sz="2400">
                <a:solidFill>
                  <a:srgbClr val="FFFFFF"/>
                </a:solidFill>
                <a:latin typeface="Quicksand"/>
                <a:ea typeface="Quicksand"/>
                <a:cs typeface="Quicksand"/>
                <a:sym typeface="Quicksand"/>
              </a:rPr>
              <a:t>Visualization</a:t>
            </a:r>
            <a:endParaRPr sz="2400">
              <a:solidFill>
                <a:srgbClr val="FFFFFF"/>
              </a:solidFill>
              <a:latin typeface="Quicksand"/>
              <a:ea typeface="Quicksand"/>
              <a:cs typeface="Quicksand"/>
              <a:sym typeface="Quicksand"/>
            </a:endParaRPr>
          </a:p>
          <a:p>
            <a:pPr indent="-381000" lvl="0" marL="457200" rtl="0" algn="l">
              <a:spcBef>
                <a:spcPts val="0"/>
              </a:spcBef>
              <a:spcAft>
                <a:spcPts val="0"/>
              </a:spcAft>
              <a:buClr>
                <a:srgbClr val="FFFFFF"/>
              </a:buClr>
              <a:buSzPts val="2400"/>
              <a:buFont typeface="Quicksand"/>
              <a:buChar char="●"/>
            </a:pPr>
            <a:r>
              <a:rPr lang="en" sz="2400">
                <a:solidFill>
                  <a:srgbClr val="FFFFFF"/>
                </a:solidFill>
                <a:latin typeface="Quicksand"/>
                <a:ea typeface="Quicksand"/>
                <a:cs typeface="Quicksand"/>
                <a:sym typeface="Quicksand"/>
              </a:rPr>
              <a:t>Back End - Server</a:t>
            </a:r>
            <a:endParaRPr sz="2400">
              <a:solidFill>
                <a:srgbClr val="FFFFFF"/>
              </a:solidFill>
              <a:latin typeface="Quicksand"/>
              <a:ea typeface="Quicksand"/>
              <a:cs typeface="Quicksand"/>
              <a:sym typeface="Quicksand"/>
            </a:endParaRPr>
          </a:p>
          <a:p>
            <a:pPr indent="-381000" lvl="1" marL="914400" rtl="0" algn="l">
              <a:spcBef>
                <a:spcPts val="0"/>
              </a:spcBef>
              <a:spcAft>
                <a:spcPts val="0"/>
              </a:spcAft>
              <a:buClr>
                <a:srgbClr val="FFFFFF"/>
              </a:buClr>
              <a:buSzPts val="2400"/>
              <a:buFont typeface="Quicksand"/>
              <a:buChar char="○"/>
            </a:pPr>
            <a:r>
              <a:rPr lang="en" sz="2400">
                <a:solidFill>
                  <a:srgbClr val="FFFFFF"/>
                </a:solidFill>
                <a:latin typeface="Quicksand"/>
                <a:ea typeface="Quicksand"/>
                <a:cs typeface="Quicksand"/>
                <a:sym typeface="Quicksand"/>
              </a:rPr>
              <a:t>Python</a:t>
            </a:r>
            <a:endParaRPr sz="2400">
              <a:solidFill>
                <a:srgbClr val="FFFFFF"/>
              </a:solidFill>
              <a:latin typeface="Quicksand"/>
              <a:ea typeface="Quicksand"/>
              <a:cs typeface="Quicksand"/>
              <a:sym typeface="Quicksand"/>
            </a:endParaRPr>
          </a:p>
          <a:p>
            <a:pPr indent="-381000" lvl="1" marL="914400" rtl="0" algn="l">
              <a:spcBef>
                <a:spcPts val="0"/>
              </a:spcBef>
              <a:spcAft>
                <a:spcPts val="0"/>
              </a:spcAft>
              <a:buClr>
                <a:srgbClr val="FFFFFF"/>
              </a:buClr>
              <a:buSzPts val="2400"/>
              <a:buFont typeface="Quicksand"/>
              <a:buChar char="○"/>
            </a:pPr>
            <a:r>
              <a:rPr lang="en" sz="2400">
                <a:solidFill>
                  <a:srgbClr val="FFFFFF"/>
                </a:solidFill>
                <a:latin typeface="Quicksand"/>
                <a:ea typeface="Quicksand"/>
                <a:cs typeface="Quicksand"/>
                <a:sym typeface="Quicksand"/>
              </a:rPr>
              <a:t>Calculations</a:t>
            </a:r>
            <a:endParaRPr sz="2400">
              <a:solidFill>
                <a:srgbClr val="FFFFFF"/>
              </a:solidFill>
              <a:latin typeface="Quicksand"/>
              <a:ea typeface="Quicksand"/>
              <a:cs typeface="Quicksand"/>
              <a:sym typeface="Quicksand"/>
            </a:endParaRPr>
          </a:p>
          <a:p>
            <a:pPr indent="-381000" lvl="1" marL="914400" rtl="0" algn="l">
              <a:spcBef>
                <a:spcPts val="0"/>
              </a:spcBef>
              <a:spcAft>
                <a:spcPts val="0"/>
              </a:spcAft>
              <a:buClr>
                <a:srgbClr val="FFFFFF"/>
              </a:buClr>
              <a:buSzPts val="2400"/>
              <a:buFont typeface="Quicksand"/>
              <a:buChar char="○"/>
            </a:pPr>
            <a:r>
              <a:rPr lang="en" sz="2400">
                <a:solidFill>
                  <a:srgbClr val="FFFFFF"/>
                </a:solidFill>
                <a:latin typeface="Quicksand"/>
                <a:ea typeface="Quicksand"/>
                <a:cs typeface="Quicksand"/>
                <a:sym typeface="Quicksand"/>
              </a:rPr>
              <a:t>Database</a:t>
            </a:r>
            <a:endParaRPr sz="2400">
              <a:solidFill>
                <a:srgbClr val="FFFFFF"/>
              </a:solidFill>
              <a:latin typeface="Quicksand"/>
              <a:ea typeface="Quicksand"/>
              <a:cs typeface="Quicksand"/>
              <a:sym typeface="Quicksand"/>
            </a:endParaRPr>
          </a:p>
        </p:txBody>
      </p:sp>
      <p:pic>
        <p:nvPicPr>
          <p:cNvPr id="206" name="Google Shape;206;p39"/>
          <p:cNvPicPr preferRelativeResize="0"/>
          <p:nvPr/>
        </p:nvPicPr>
        <p:blipFill>
          <a:blip r:embed="rId3">
            <a:alphaModFix/>
          </a:blip>
          <a:stretch>
            <a:fillRect/>
          </a:stretch>
        </p:blipFill>
        <p:spPr>
          <a:xfrm>
            <a:off x="4523375" y="1998925"/>
            <a:ext cx="1466724" cy="1607874"/>
          </a:xfrm>
          <a:prstGeom prst="rect">
            <a:avLst/>
          </a:prstGeom>
          <a:noFill/>
          <a:ln>
            <a:noFill/>
          </a:ln>
        </p:spPr>
      </p:pic>
      <p:pic>
        <p:nvPicPr>
          <p:cNvPr id="207" name="Google Shape;207;p39"/>
          <p:cNvPicPr preferRelativeResize="0"/>
          <p:nvPr/>
        </p:nvPicPr>
        <p:blipFill>
          <a:blip r:embed="rId4">
            <a:alphaModFix/>
          </a:blip>
          <a:stretch>
            <a:fillRect/>
          </a:stretch>
        </p:blipFill>
        <p:spPr>
          <a:xfrm>
            <a:off x="3974375" y="3606800"/>
            <a:ext cx="3252424" cy="876651"/>
          </a:xfrm>
          <a:prstGeom prst="rect">
            <a:avLst/>
          </a:prstGeom>
          <a:noFill/>
          <a:ln>
            <a:noFill/>
          </a:ln>
        </p:spPr>
      </p:pic>
      <p:pic>
        <p:nvPicPr>
          <p:cNvPr id="208" name="Google Shape;208;p39"/>
          <p:cNvPicPr preferRelativeResize="0"/>
          <p:nvPr/>
        </p:nvPicPr>
        <p:blipFill>
          <a:blip r:embed="rId5">
            <a:alphaModFix/>
          </a:blip>
          <a:stretch>
            <a:fillRect/>
          </a:stretch>
        </p:blipFill>
        <p:spPr>
          <a:xfrm>
            <a:off x="5108825" y="922799"/>
            <a:ext cx="3326681" cy="722250"/>
          </a:xfrm>
          <a:prstGeom prst="rect">
            <a:avLst/>
          </a:prstGeom>
          <a:noFill/>
          <a:ln>
            <a:noFill/>
          </a:ln>
        </p:spPr>
      </p:pic>
      <p:pic>
        <p:nvPicPr>
          <p:cNvPr id="209" name="Google Shape;209;p39"/>
          <p:cNvPicPr preferRelativeResize="0"/>
          <p:nvPr/>
        </p:nvPicPr>
        <p:blipFill>
          <a:blip r:embed="rId6">
            <a:alphaModFix/>
          </a:blip>
          <a:stretch>
            <a:fillRect/>
          </a:stretch>
        </p:blipFill>
        <p:spPr>
          <a:xfrm>
            <a:off x="6449775" y="1998931"/>
            <a:ext cx="1488526" cy="160786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40"/>
          <p:cNvSpPr txBox="1"/>
          <p:nvPr/>
        </p:nvSpPr>
        <p:spPr>
          <a:xfrm>
            <a:off x="563875" y="451200"/>
            <a:ext cx="4343400" cy="47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FFFF"/>
                </a:solidFill>
                <a:latin typeface="Quicksand"/>
                <a:ea typeface="Quicksand"/>
                <a:cs typeface="Quicksand"/>
                <a:sym typeface="Quicksand"/>
              </a:rPr>
              <a:t>Match Collection</a:t>
            </a:r>
            <a:endParaRPr sz="3600">
              <a:solidFill>
                <a:srgbClr val="FFFFFF"/>
              </a:solidFill>
              <a:latin typeface="Quicksand"/>
              <a:ea typeface="Quicksand"/>
              <a:cs typeface="Quicksand"/>
              <a:sym typeface="Quicksand"/>
            </a:endParaRPr>
          </a:p>
        </p:txBody>
      </p:sp>
      <p:sp>
        <p:nvSpPr>
          <p:cNvPr id="215" name="Google Shape;215;p40"/>
          <p:cNvSpPr txBox="1"/>
          <p:nvPr/>
        </p:nvSpPr>
        <p:spPr>
          <a:xfrm>
            <a:off x="627175" y="1216200"/>
            <a:ext cx="4041900" cy="2878800"/>
          </a:xfrm>
          <a:prstGeom prst="rect">
            <a:avLst/>
          </a:prstGeom>
          <a:noFill/>
          <a:ln>
            <a:noFill/>
          </a:ln>
        </p:spPr>
        <p:txBody>
          <a:bodyPr anchorCtr="0" anchor="t" bIns="91425" lIns="91425" spcFirstLastPara="1" rIns="91425" wrap="square" tIns="91425">
            <a:noAutofit/>
          </a:bodyPr>
          <a:lstStyle/>
          <a:p>
            <a:pPr indent="-374650" lvl="0" marL="457200" rtl="0" algn="l">
              <a:spcBef>
                <a:spcPts val="0"/>
              </a:spcBef>
              <a:spcAft>
                <a:spcPts val="0"/>
              </a:spcAft>
              <a:buClr>
                <a:srgbClr val="FFFFFF"/>
              </a:buClr>
              <a:buSzPts val="2300"/>
              <a:buFont typeface="Quicksand"/>
              <a:buChar char="●"/>
            </a:pPr>
            <a:r>
              <a:rPr lang="en" sz="2300">
                <a:solidFill>
                  <a:srgbClr val="FFFFFF"/>
                </a:solidFill>
                <a:latin typeface="Quicksand"/>
                <a:ea typeface="Quicksand"/>
                <a:cs typeface="Quicksand"/>
                <a:sym typeface="Quicksand"/>
              </a:rPr>
              <a:t>Run on tablets</a:t>
            </a:r>
            <a:endParaRPr sz="2300">
              <a:solidFill>
                <a:srgbClr val="FFFFFF"/>
              </a:solidFill>
              <a:latin typeface="Quicksand"/>
              <a:ea typeface="Quicksand"/>
              <a:cs typeface="Quicksand"/>
              <a:sym typeface="Quicksand"/>
            </a:endParaRPr>
          </a:p>
          <a:p>
            <a:pPr indent="-374650" lvl="0" marL="457200" rtl="0" algn="l">
              <a:spcBef>
                <a:spcPts val="0"/>
              </a:spcBef>
              <a:spcAft>
                <a:spcPts val="0"/>
              </a:spcAft>
              <a:buClr>
                <a:srgbClr val="FFFFFF"/>
              </a:buClr>
              <a:buSzPts val="2300"/>
              <a:buFont typeface="Quicksand"/>
              <a:buChar char="●"/>
            </a:pPr>
            <a:r>
              <a:rPr lang="en" sz="2300">
                <a:solidFill>
                  <a:srgbClr val="FFFFFF"/>
                </a:solidFill>
                <a:latin typeface="Quicksand"/>
                <a:ea typeface="Quicksand"/>
                <a:cs typeface="Quicksand"/>
                <a:sym typeface="Quicksand"/>
              </a:rPr>
              <a:t>Scout (sub-app)</a:t>
            </a:r>
            <a:endParaRPr sz="2300">
              <a:solidFill>
                <a:srgbClr val="FFFFFF"/>
              </a:solidFill>
              <a:latin typeface="Quicksand"/>
              <a:ea typeface="Quicksand"/>
              <a:cs typeface="Quicksand"/>
              <a:sym typeface="Quicksand"/>
            </a:endParaRPr>
          </a:p>
          <a:p>
            <a:pPr indent="-374650" lvl="1" marL="914400" rtl="0" algn="l">
              <a:spcBef>
                <a:spcPts val="0"/>
              </a:spcBef>
              <a:spcAft>
                <a:spcPts val="0"/>
              </a:spcAft>
              <a:buClr>
                <a:srgbClr val="FFFFFF"/>
              </a:buClr>
              <a:buSzPts val="2300"/>
              <a:buFont typeface="Quicksand"/>
              <a:buChar char="○"/>
            </a:pPr>
            <a:r>
              <a:rPr lang="en" sz="2300">
                <a:solidFill>
                  <a:srgbClr val="FFFFFF"/>
                </a:solidFill>
                <a:latin typeface="Quicksand"/>
                <a:ea typeface="Quicksand"/>
                <a:cs typeface="Quicksand"/>
                <a:sym typeface="Quicksand"/>
              </a:rPr>
              <a:t>Objective data</a:t>
            </a:r>
            <a:endParaRPr sz="2300">
              <a:solidFill>
                <a:srgbClr val="FFFFFF"/>
              </a:solidFill>
              <a:latin typeface="Quicksand"/>
              <a:ea typeface="Quicksand"/>
              <a:cs typeface="Quicksand"/>
              <a:sym typeface="Quicksand"/>
            </a:endParaRPr>
          </a:p>
          <a:p>
            <a:pPr indent="-374650" lvl="1" marL="914400" rtl="0" algn="l">
              <a:spcBef>
                <a:spcPts val="0"/>
              </a:spcBef>
              <a:spcAft>
                <a:spcPts val="0"/>
              </a:spcAft>
              <a:buClr>
                <a:srgbClr val="FFFFFF"/>
              </a:buClr>
              <a:buSzPts val="2300"/>
              <a:buFont typeface="Quicksand"/>
              <a:buChar char="○"/>
            </a:pPr>
            <a:r>
              <a:rPr lang="en" sz="2300">
                <a:solidFill>
                  <a:srgbClr val="FFFFFF"/>
                </a:solidFill>
                <a:latin typeface="Quicksand"/>
                <a:ea typeface="Quicksand"/>
                <a:cs typeface="Quicksand"/>
                <a:sym typeface="Quicksand"/>
              </a:rPr>
              <a:t>18 scouts</a:t>
            </a:r>
            <a:endParaRPr sz="2300">
              <a:solidFill>
                <a:srgbClr val="FFFFFF"/>
              </a:solidFill>
              <a:latin typeface="Quicksand"/>
              <a:ea typeface="Quicksand"/>
              <a:cs typeface="Quicksand"/>
              <a:sym typeface="Quicksand"/>
            </a:endParaRPr>
          </a:p>
          <a:p>
            <a:pPr indent="-374650" lvl="2" marL="1371600" rtl="0" algn="l">
              <a:spcBef>
                <a:spcPts val="0"/>
              </a:spcBef>
              <a:spcAft>
                <a:spcPts val="0"/>
              </a:spcAft>
              <a:buClr>
                <a:srgbClr val="FFFFFF"/>
              </a:buClr>
              <a:buSzPts val="2300"/>
              <a:buFont typeface="Quicksand"/>
              <a:buChar char="■"/>
            </a:pPr>
            <a:r>
              <a:rPr lang="en" sz="2300">
                <a:solidFill>
                  <a:srgbClr val="FFFFFF"/>
                </a:solidFill>
                <a:latin typeface="Quicksand"/>
                <a:ea typeface="Quicksand"/>
                <a:cs typeface="Quicksand"/>
                <a:sym typeface="Quicksand"/>
              </a:rPr>
              <a:t>3 per robot</a:t>
            </a:r>
            <a:endParaRPr sz="2300">
              <a:solidFill>
                <a:srgbClr val="FFFFFF"/>
              </a:solidFill>
              <a:latin typeface="Quicksand"/>
              <a:ea typeface="Quicksand"/>
              <a:cs typeface="Quicksand"/>
              <a:sym typeface="Quicksand"/>
            </a:endParaRPr>
          </a:p>
        </p:txBody>
      </p:sp>
      <p:pic>
        <p:nvPicPr>
          <p:cNvPr id="216" name="Google Shape;216;p40"/>
          <p:cNvPicPr preferRelativeResize="0"/>
          <p:nvPr/>
        </p:nvPicPr>
        <p:blipFill rotWithShape="1">
          <a:blip r:embed="rId3">
            <a:alphaModFix/>
          </a:blip>
          <a:srcRect b="5079" l="0" r="0" t="2396"/>
          <a:stretch/>
        </p:blipFill>
        <p:spPr>
          <a:xfrm>
            <a:off x="5064700" y="487800"/>
            <a:ext cx="2642625" cy="4167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41"/>
          <p:cNvSpPr txBox="1"/>
          <p:nvPr/>
        </p:nvSpPr>
        <p:spPr>
          <a:xfrm>
            <a:off x="563875" y="451200"/>
            <a:ext cx="4343400" cy="47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FFFF"/>
                </a:solidFill>
                <a:latin typeface="Quicksand"/>
                <a:ea typeface="Quicksand"/>
                <a:cs typeface="Quicksand"/>
                <a:sym typeface="Quicksand"/>
              </a:rPr>
              <a:t>Match Collection</a:t>
            </a:r>
            <a:endParaRPr sz="3600">
              <a:solidFill>
                <a:srgbClr val="FFFFFF"/>
              </a:solidFill>
              <a:latin typeface="Quicksand"/>
              <a:ea typeface="Quicksand"/>
              <a:cs typeface="Quicksand"/>
              <a:sym typeface="Quicksand"/>
            </a:endParaRPr>
          </a:p>
        </p:txBody>
      </p:sp>
      <p:sp>
        <p:nvSpPr>
          <p:cNvPr id="222" name="Google Shape;222;p41"/>
          <p:cNvSpPr txBox="1"/>
          <p:nvPr/>
        </p:nvSpPr>
        <p:spPr>
          <a:xfrm>
            <a:off x="627175" y="1216200"/>
            <a:ext cx="4041900" cy="2878800"/>
          </a:xfrm>
          <a:prstGeom prst="rect">
            <a:avLst/>
          </a:prstGeom>
          <a:noFill/>
          <a:ln>
            <a:noFill/>
          </a:ln>
        </p:spPr>
        <p:txBody>
          <a:bodyPr anchorCtr="0" anchor="t" bIns="91425" lIns="91425" spcFirstLastPara="1" rIns="91425" wrap="square" tIns="91425">
            <a:noAutofit/>
          </a:bodyPr>
          <a:lstStyle/>
          <a:p>
            <a:pPr indent="-374650" lvl="0" marL="457200" rtl="0" algn="l">
              <a:spcBef>
                <a:spcPts val="0"/>
              </a:spcBef>
              <a:spcAft>
                <a:spcPts val="0"/>
              </a:spcAft>
              <a:buClr>
                <a:srgbClr val="FFFFFF"/>
              </a:buClr>
              <a:buSzPts val="2300"/>
              <a:buFont typeface="Quicksand"/>
              <a:buChar char="●"/>
            </a:pPr>
            <a:r>
              <a:rPr lang="en" sz="2300">
                <a:solidFill>
                  <a:srgbClr val="FFFFFF"/>
                </a:solidFill>
                <a:latin typeface="Quicksand"/>
                <a:ea typeface="Quicksand"/>
                <a:cs typeface="Quicksand"/>
                <a:sym typeface="Quicksand"/>
              </a:rPr>
              <a:t>Super Scout (sub-app)</a:t>
            </a:r>
            <a:endParaRPr sz="2300">
              <a:solidFill>
                <a:srgbClr val="FFFFFF"/>
              </a:solidFill>
              <a:latin typeface="Quicksand"/>
              <a:ea typeface="Quicksand"/>
              <a:cs typeface="Quicksand"/>
              <a:sym typeface="Quicksand"/>
            </a:endParaRPr>
          </a:p>
          <a:p>
            <a:pPr indent="-374650" lvl="1" marL="914400" rtl="0" algn="l">
              <a:spcBef>
                <a:spcPts val="0"/>
              </a:spcBef>
              <a:spcAft>
                <a:spcPts val="0"/>
              </a:spcAft>
              <a:buClr>
                <a:srgbClr val="FFFFFF"/>
              </a:buClr>
              <a:buSzPts val="2300"/>
              <a:buFont typeface="Quicksand"/>
              <a:buChar char="○"/>
            </a:pPr>
            <a:r>
              <a:rPr lang="en" sz="2300">
                <a:solidFill>
                  <a:srgbClr val="FFFFFF"/>
                </a:solidFill>
                <a:latin typeface="Quicksand"/>
                <a:ea typeface="Quicksand"/>
                <a:cs typeface="Quicksand"/>
                <a:sym typeface="Quicksand"/>
              </a:rPr>
              <a:t>Subjective data</a:t>
            </a:r>
            <a:endParaRPr sz="2300">
              <a:solidFill>
                <a:srgbClr val="FFFFFF"/>
              </a:solidFill>
              <a:latin typeface="Quicksand"/>
              <a:ea typeface="Quicksand"/>
              <a:cs typeface="Quicksand"/>
              <a:sym typeface="Quicksand"/>
            </a:endParaRPr>
          </a:p>
          <a:p>
            <a:pPr indent="-374650" lvl="1" marL="914400" rtl="0" algn="l">
              <a:spcBef>
                <a:spcPts val="0"/>
              </a:spcBef>
              <a:spcAft>
                <a:spcPts val="0"/>
              </a:spcAft>
              <a:buClr>
                <a:srgbClr val="FFFFFF"/>
              </a:buClr>
              <a:buSzPts val="2300"/>
              <a:buFont typeface="Quicksand"/>
              <a:buChar char="○"/>
            </a:pPr>
            <a:r>
              <a:rPr lang="en" sz="2300">
                <a:solidFill>
                  <a:srgbClr val="FFFFFF"/>
                </a:solidFill>
                <a:latin typeface="Quicksand"/>
                <a:ea typeface="Quicksand"/>
                <a:cs typeface="Quicksand"/>
                <a:sym typeface="Quicksand"/>
              </a:rPr>
              <a:t>Ordinal ranking</a:t>
            </a:r>
            <a:endParaRPr sz="2300">
              <a:solidFill>
                <a:srgbClr val="FFFFFF"/>
              </a:solidFill>
              <a:latin typeface="Quicksand"/>
              <a:ea typeface="Quicksand"/>
              <a:cs typeface="Quicksand"/>
              <a:sym typeface="Quicksand"/>
            </a:endParaRPr>
          </a:p>
          <a:p>
            <a:pPr indent="-374650" lvl="2" marL="1371600" rtl="0" algn="l">
              <a:spcBef>
                <a:spcPts val="0"/>
              </a:spcBef>
              <a:spcAft>
                <a:spcPts val="0"/>
              </a:spcAft>
              <a:buClr>
                <a:srgbClr val="FFFFFF"/>
              </a:buClr>
              <a:buSzPts val="2300"/>
              <a:buFont typeface="Quicksand"/>
              <a:buChar char="■"/>
            </a:pPr>
            <a:r>
              <a:rPr lang="en" sz="2300">
                <a:solidFill>
                  <a:srgbClr val="FFFFFF"/>
                </a:solidFill>
                <a:latin typeface="Quicksand"/>
                <a:ea typeface="Quicksand"/>
                <a:cs typeface="Quicksand"/>
                <a:sym typeface="Quicksand"/>
              </a:rPr>
              <a:t>3 is best, 1 is worst</a:t>
            </a:r>
            <a:endParaRPr sz="2300">
              <a:solidFill>
                <a:srgbClr val="FFFFFF"/>
              </a:solidFill>
              <a:latin typeface="Quicksand"/>
              <a:ea typeface="Quicksand"/>
              <a:cs typeface="Quicksand"/>
              <a:sym typeface="Quicksand"/>
            </a:endParaRPr>
          </a:p>
          <a:p>
            <a:pPr indent="-374650" lvl="1" marL="914400" rtl="0" algn="l">
              <a:spcBef>
                <a:spcPts val="0"/>
              </a:spcBef>
              <a:spcAft>
                <a:spcPts val="0"/>
              </a:spcAft>
              <a:buClr>
                <a:srgbClr val="FFFFFF"/>
              </a:buClr>
              <a:buSzPts val="2300"/>
              <a:buFont typeface="Quicksand"/>
              <a:buChar char="○"/>
            </a:pPr>
            <a:r>
              <a:rPr lang="en" sz="2300">
                <a:solidFill>
                  <a:srgbClr val="FFFFFF"/>
                </a:solidFill>
                <a:latin typeface="Quicksand"/>
                <a:ea typeface="Quicksand"/>
                <a:cs typeface="Quicksand"/>
                <a:sym typeface="Quicksand"/>
              </a:rPr>
              <a:t>1 scout per alliance</a:t>
            </a:r>
            <a:endParaRPr sz="2300">
              <a:solidFill>
                <a:srgbClr val="FFFFFF"/>
              </a:solidFill>
              <a:latin typeface="Quicksand"/>
              <a:ea typeface="Quicksand"/>
              <a:cs typeface="Quicksand"/>
              <a:sym typeface="Quicksand"/>
            </a:endParaRPr>
          </a:p>
          <a:p>
            <a:pPr indent="0" lvl="0" marL="914400" rtl="0" algn="l">
              <a:spcBef>
                <a:spcPts val="0"/>
              </a:spcBef>
              <a:spcAft>
                <a:spcPts val="0"/>
              </a:spcAft>
              <a:buNone/>
            </a:pPr>
            <a:r>
              <a:t/>
            </a:r>
            <a:endParaRPr sz="2300">
              <a:solidFill>
                <a:srgbClr val="FFFFFF"/>
              </a:solidFill>
              <a:latin typeface="Quicksand"/>
              <a:ea typeface="Quicksand"/>
              <a:cs typeface="Quicksand"/>
              <a:sym typeface="Quicksand"/>
            </a:endParaRPr>
          </a:p>
        </p:txBody>
      </p:sp>
      <p:pic>
        <p:nvPicPr>
          <p:cNvPr id="223" name="Google Shape;223;p41"/>
          <p:cNvPicPr preferRelativeResize="0"/>
          <p:nvPr/>
        </p:nvPicPr>
        <p:blipFill rotWithShape="1">
          <a:blip r:embed="rId3">
            <a:alphaModFix/>
          </a:blip>
          <a:srcRect b="862" l="0" r="0" t="0"/>
          <a:stretch/>
        </p:blipFill>
        <p:spPr>
          <a:xfrm>
            <a:off x="5109239" y="495440"/>
            <a:ext cx="2642650" cy="41679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id="228" name="Google Shape;228;p42"/>
          <p:cNvPicPr preferRelativeResize="0"/>
          <p:nvPr/>
        </p:nvPicPr>
        <p:blipFill rotWithShape="1">
          <a:blip r:embed="rId3">
            <a:alphaModFix/>
          </a:blip>
          <a:srcRect b="5275" l="0" r="0" t="1344"/>
          <a:stretch/>
        </p:blipFill>
        <p:spPr>
          <a:xfrm>
            <a:off x="633600" y="1692776"/>
            <a:ext cx="1045175" cy="1665574"/>
          </a:xfrm>
          <a:prstGeom prst="rect">
            <a:avLst/>
          </a:prstGeom>
          <a:noFill/>
          <a:ln>
            <a:noFill/>
          </a:ln>
        </p:spPr>
      </p:pic>
      <p:pic>
        <p:nvPicPr>
          <p:cNvPr id="229" name="Google Shape;229;p42"/>
          <p:cNvPicPr preferRelativeResize="0"/>
          <p:nvPr/>
        </p:nvPicPr>
        <p:blipFill rotWithShape="1">
          <a:blip r:embed="rId4">
            <a:alphaModFix/>
          </a:blip>
          <a:srcRect b="5042" l="0" r="0" t="1587"/>
          <a:stretch/>
        </p:blipFill>
        <p:spPr>
          <a:xfrm>
            <a:off x="5678775" y="705174"/>
            <a:ext cx="1045174" cy="1665564"/>
          </a:xfrm>
          <a:prstGeom prst="rect">
            <a:avLst/>
          </a:prstGeom>
          <a:noFill/>
          <a:ln>
            <a:noFill/>
          </a:ln>
        </p:spPr>
      </p:pic>
      <p:pic>
        <p:nvPicPr>
          <p:cNvPr id="230" name="Google Shape;230;p42"/>
          <p:cNvPicPr preferRelativeResize="0"/>
          <p:nvPr/>
        </p:nvPicPr>
        <p:blipFill rotWithShape="1">
          <a:blip r:embed="rId5">
            <a:alphaModFix/>
          </a:blip>
          <a:srcRect b="5611" l="0" r="0" t="1321"/>
          <a:stretch/>
        </p:blipFill>
        <p:spPr>
          <a:xfrm>
            <a:off x="7366925" y="719267"/>
            <a:ext cx="1045174" cy="1660101"/>
          </a:xfrm>
          <a:prstGeom prst="rect">
            <a:avLst/>
          </a:prstGeom>
          <a:noFill/>
          <a:ln>
            <a:noFill/>
          </a:ln>
        </p:spPr>
      </p:pic>
      <p:pic>
        <p:nvPicPr>
          <p:cNvPr id="231" name="Google Shape;231;p42"/>
          <p:cNvPicPr preferRelativeResize="0"/>
          <p:nvPr/>
        </p:nvPicPr>
        <p:blipFill rotWithShape="1">
          <a:blip r:embed="rId6">
            <a:alphaModFix/>
          </a:blip>
          <a:srcRect b="4848" l="-760" r="759" t="2977"/>
          <a:stretch/>
        </p:blipFill>
        <p:spPr>
          <a:xfrm>
            <a:off x="5652675" y="2784112"/>
            <a:ext cx="1113401" cy="1751555"/>
          </a:xfrm>
          <a:prstGeom prst="rect">
            <a:avLst/>
          </a:prstGeom>
          <a:noFill/>
          <a:ln>
            <a:noFill/>
          </a:ln>
        </p:spPr>
      </p:pic>
      <p:cxnSp>
        <p:nvCxnSpPr>
          <p:cNvPr id="232" name="Google Shape;232;p42"/>
          <p:cNvCxnSpPr>
            <a:stCxn id="228" idx="0"/>
            <a:endCxn id="233" idx="1"/>
          </p:cNvCxnSpPr>
          <p:nvPr/>
        </p:nvCxnSpPr>
        <p:spPr>
          <a:xfrm rot="-5400000">
            <a:off x="1594787" y="1063376"/>
            <a:ext cx="190800" cy="1068000"/>
          </a:xfrm>
          <a:prstGeom prst="bentConnector2">
            <a:avLst/>
          </a:prstGeom>
          <a:noFill/>
          <a:ln cap="flat" cmpd="sng" w="28575">
            <a:solidFill>
              <a:schemeClr val="lt2"/>
            </a:solidFill>
            <a:prstDash val="solid"/>
            <a:round/>
            <a:headEnd len="med" w="med" type="none"/>
            <a:tailEnd len="med" w="med" type="stealth"/>
          </a:ln>
        </p:spPr>
      </p:cxnSp>
      <p:cxnSp>
        <p:nvCxnSpPr>
          <p:cNvPr id="234" name="Google Shape;234;p42"/>
          <p:cNvCxnSpPr>
            <a:stCxn id="228" idx="2"/>
            <a:endCxn id="235" idx="1"/>
          </p:cNvCxnSpPr>
          <p:nvPr/>
        </p:nvCxnSpPr>
        <p:spPr>
          <a:xfrm flipH="1" rot="-5400000">
            <a:off x="1594337" y="2920200"/>
            <a:ext cx="191700" cy="1068000"/>
          </a:xfrm>
          <a:prstGeom prst="bentConnector2">
            <a:avLst/>
          </a:prstGeom>
          <a:noFill/>
          <a:ln cap="flat" cmpd="sng" w="28575">
            <a:solidFill>
              <a:schemeClr val="lt2"/>
            </a:solidFill>
            <a:prstDash val="solid"/>
            <a:round/>
            <a:headEnd len="med" w="med" type="none"/>
            <a:tailEnd len="med" w="med" type="stealth"/>
          </a:ln>
        </p:spPr>
      </p:cxnSp>
      <p:cxnSp>
        <p:nvCxnSpPr>
          <p:cNvPr id="236" name="Google Shape;236;p42"/>
          <p:cNvCxnSpPr>
            <a:stCxn id="237" idx="2"/>
            <a:endCxn id="238" idx="2"/>
          </p:cNvCxnSpPr>
          <p:nvPr/>
        </p:nvCxnSpPr>
        <p:spPr>
          <a:xfrm rot="5400000">
            <a:off x="5287710" y="1883480"/>
            <a:ext cx="29400" cy="5175000"/>
          </a:xfrm>
          <a:prstGeom prst="bentConnector3">
            <a:avLst>
              <a:gd fmla="val 909522" name="adj1"/>
            </a:avLst>
          </a:prstGeom>
          <a:noFill/>
          <a:ln cap="flat" cmpd="sng" w="28575">
            <a:solidFill>
              <a:schemeClr val="lt2"/>
            </a:solidFill>
            <a:prstDash val="solid"/>
            <a:round/>
            <a:headEnd len="med" w="med" type="none"/>
            <a:tailEnd len="med" w="med" type="stealth"/>
          </a:ln>
        </p:spPr>
      </p:cxnSp>
      <p:cxnSp>
        <p:nvCxnSpPr>
          <p:cNvPr id="239" name="Google Shape;239;p42"/>
          <p:cNvCxnSpPr>
            <a:stCxn id="230" idx="0"/>
            <a:endCxn id="240" idx="0"/>
          </p:cNvCxnSpPr>
          <p:nvPr/>
        </p:nvCxnSpPr>
        <p:spPr>
          <a:xfrm rot="5400000">
            <a:off x="5297662" y="-1863583"/>
            <a:ext cx="9000" cy="5174700"/>
          </a:xfrm>
          <a:prstGeom prst="bentConnector3">
            <a:avLst>
              <a:gd fmla="val -2645833" name="adj1"/>
            </a:avLst>
          </a:prstGeom>
          <a:noFill/>
          <a:ln cap="flat" cmpd="sng" w="28575">
            <a:solidFill>
              <a:schemeClr val="lt2"/>
            </a:solidFill>
            <a:prstDash val="solid"/>
            <a:round/>
            <a:headEnd len="med" w="med" type="none"/>
            <a:tailEnd len="med" w="med" type="stealth"/>
          </a:ln>
        </p:spPr>
      </p:cxnSp>
      <p:cxnSp>
        <p:nvCxnSpPr>
          <p:cNvPr id="241" name="Google Shape;241;p42"/>
          <p:cNvCxnSpPr/>
          <p:nvPr/>
        </p:nvCxnSpPr>
        <p:spPr>
          <a:xfrm>
            <a:off x="3269399" y="1501849"/>
            <a:ext cx="669000" cy="0"/>
          </a:xfrm>
          <a:prstGeom prst="straightConnector1">
            <a:avLst/>
          </a:prstGeom>
          <a:noFill/>
          <a:ln cap="flat" cmpd="sng" w="28575">
            <a:solidFill>
              <a:schemeClr val="lt2"/>
            </a:solidFill>
            <a:prstDash val="solid"/>
            <a:round/>
            <a:headEnd len="med" w="med" type="none"/>
            <a:tailEnd len="med" w="med" type="stealth"/>
          </a:ln>
        </p:spPr>
      </p:cxnSp>
      <p:cxnSp>
        <p:nvCxnSpPr>
          <p:cNvPr id="242" name="Google Shape;242;p42"/>
          <p:cNvCxnSpPr>
            <a:endCxn id="229" idx="1"/>
          </p:cNvCxnSpPr>
          <p:nvPr/>
        </p:nvCxnSpPr>
        <p:spPr>
          <a:xfrm>
            <a:off x="5009775" y="1537956"/>
            <a:ext cx="669000" cy="0"/>
          </a:xfrm>
          <a:prstGeom prst="straightConnector1">
            <a:avLst/>
          </a:prstGeom>
          <a:noFill/>
          <a:ln cap="flat" cmpd="sng" w="28575">
            <a:solidFill>
              <a:schemeClr val="lt2"/>
            </a:solidFill>
            <a:prstDash val="solid"/>
            <a:round/>
            <a:headEnd len="med" w="med" type="none"/>
            <a:tailEnd len="med" w="med" type="stealth"/>
          </a:ln>
        </p:spPr>
      </p:cxnSp>
      <p:cxnSp>
        <p:nvCxnSpPr>
          <p:cNvPr id="243" name="Google Shape;243;p42"/>
          <p:cNvCxnSpPr>
            <a:stCxn id="229" idx="3"/>
            <a:endCxn id="230" idx="1"/>
          </p:cNvCxnSpPr>
          <p:nvPr/>
        </p:nvCxnSpPr>
        <p:spPr>
          <a:xfrm>
            <a:off x="6723949" y="1537956"/>
            <a:ext cx="642900" cy="11400"/>
          </a:xfrm>
          <a:prstGeom prst="straightConnector1">
            <a:avLst/>
          </a:prstGeom>
          <a:noFill/>
          <a:ln cap="flat" cmpd="sng" w="28575">
            <a:solidFill>
              <a:schemeClr val="lt2"/>
            </a:solidFill>
            <a:prstDash val="solid"/>
            <a:round/>
            <a:headEnd len="med" w="med" type="none"/>
            <a:tailEnd len="med" w="med" type="stealth"/>
          </a:ln>
        </p:spPr>
      </p:cxnSp>
      <p:cxnSp>
        <p:nvCxnSpPr>
          <p:cNvPr id="244" name="Google Shape;244;p42"/>
          <p:cNvCxnSpPr/>
          <p:nvPr/>
        </p:nvCxnSpPr>
        <p:spPr>
          <a:xfrm>
            <a:off x="3269349" y="3668075"/>
            <a:ext cx="669000" cy="0"/>
          </a:xfrm>
          <a:prstGeom prst="straightConnector1">
            <a:avLst/>
          </a:prstGeom>
          <a:noFill/>
          <a:ln cap="flat" cmpd="sng" w="28575">
            <a:solidFill>
              <a:schemeClr val="lt2"/>
            </a:solidFill>
            <a:prstDash val="solid"/>
            <a:round/>
            <a:headEnd len="med" w="med" type="none"/>
            <a:tailEnd len="med" w="med" type="stealth"/>
          </a:ln>
        </p:spPr>
      </p:cxnSp>
      <p:cxnSp>
        <p:nvCxnSpPr>
          <p:cNvPr id="245" name="Google Shape;245;p42"/>
          <p:cNvCxnSpPr>
            <a:stCxn id="246" idx="3"/>
            <a:endCxn id="231" idx="1"/>
          </p:cNvCxnSpPr>
          <p:nvPr/>
        </p:nvCxnSpPr>
        <p:spPr>
          <a:xfrm>
            <a:off x="4983675" y="3659889"/>
            <a:ext cx="669000" cy="0"/>
          </a:xfrm>
          <a:prstGeom prst="straightConnector1">
            <a:avLst/>
          </a:prstGeom>
          <a:noFill/>
          <a:ln cap="flat" cmpd="sng" w="28575">
            <a:solidFill>
              <a:schemeClr val="lt2"/>
            </a:solidFill>
            <a:prstDash val="solid"/>
            <a:round/>
            <a:headEnd len="med" w="med" type="none"/>
            <a:tailEnd len="med" w="med" type="stealth"/>
          </a:ln>
        </p:spPr>
      </p:cxnSp>
      <p:cxnSp>
        <p:nvCxnSpPr>
          <p:cNvPr id="247" name="Google Shape;247;p42"/>
          <p:cNvCxnSpPr>
            <a:stCxn id="231" idx="3"/>
            <a:endCxn id="248" idx="1"/>
          </p:cNvCxnSpPr>
          <p:nvPr/>
        </p:nvCxnSpPr>
        <p:spPr>
          <a:xfrm>
            <a:off x="6766076" y="3659889"/>
            <a:ext cx="669000" cy="0"/>
          </a:xfrm>
          <a:prstGeom prst="straightConnector1">
            <a:avLst/>
          </a:prstGeom>
          <a:noFill/>
          <a:ln cap="flat" cmpd="sng" w="28575">
            <a:solidFill>
              <a:schemeClr val="lt2"/>
            </a:solidFill>
            <a:prstDash val="solid"/>
            <a:round/>
            <a:headEnd len="med" w="med" type="none"/>
            <a:tailEnd len="med" w="med" type="stealth"/>
          </a:ln>
        </p:spPr>
      </p:cxnSp>
      <p:sp>
        <p:nvSpPr>
          <p:cNvPr id="249" name="Google Shape;249;p42"/>
          <p:cNvSpPr txBox="1"/>
          <p:nvPr/>
        </p:nvSpPr>
        <p:spPr>
          <a:xfrm>
            <a:off x="1887562" y="2403020"/>
            <a:ext cx="1718400" cy="36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rgbClr val="FFFFFF"/>
                </a:solidFill>
                <a:latin typeface="Quicksand"/>
                <a:ea typeface="Quicksand"/>
                <a:cs typeface="Quicksand"/>
                <a:sym typeface="Quicksand"/>
              </a:rPr>
              <a:t>Match Info Input</a:t>
            </a:r>
            <a:endParaRPr sz="1100">
              <a:solidFill>
                <a:srgbClr val="FFFFFF"/>
              </a:solidFill>
              <a:latin typeface="Quicksand"/>
              <a:ea typeface="Quicksand"/>
              <a:cs typeface="Quicksand"/>
              <a:sym typeface="Quicksand"/>
            </a:endParaRPr>
          </a:p>
        </p:txBody>
      </p:sp>
      <p:sp>
        <p:nvSpPr>
          <p:cNvPr id="250" name="Google Shape;250;p42"/>
          <p:cNvSpPr txBox="1"/>
          <p:nvPr/>
        </p:nvSpPr>
        <p:spPr>
          <a:xfrm>
            <a:off x="3601850" y="2403020"/>
            <a:ext cx="1718400" cy="36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rgbClr val="FFFFFF"/>
                </a:solidFill>
                <a:latin typeface="Quicksand"/>
                <a:ea typeface="Quicksand"/>
                <a:cs typeface="Quicksand"/>
                <a:sym typeface="Quicksand"/>
              </a:rPr>
              <a:t>Match Collection</a:t>
            </a:r>
            <a:endParaRPr sz="1100">
              <a:solidFill>
                <a:srgbClr val="FFFFFF"/>
              </a:solidFill>
              <a:latin typeface="Quicksand"/>
              <a:ea typeface="Quicksand"/>
              <a:cs typeface="Quicksand"/>
              <a:sym typeface="Quicksand"/>
            </a:endParaRPr>
          </a:p>
        </p:txBody>
      </p:sp>
      <p:sp>
        <p:nvSpPr>
          <p:cNvPr id="251" name="Google Shape;251;p42"/>
          <p:cNvSpPr txBox="1"/>
          <p:nvPr/>
        </p:nvSpPr>
        <p:spPr>
          <a:xfrm>
            <a:off x="5316075" y="2403020"/>
            <a:ext cx="1718400" cy="36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rgbClr val="FFFFFF"/>
                </a:solidFill>
                <a:latin typeface="Quicksand"/>
                <a:ea typeface="Quicksand"/>
                <a:cs typeface="Quicksand"/>
                <a:sym typeface="Quicksand"/>
              </a:rPr>
              <a:t>Match Info Edit</a:t>
            </a:r>
            <a:endParaRPr sz="1100">
              <a:solidFill>
                <a:srgbClr val="FFFFFF"/>
              </a:solidFill>
              <a:latin typeface="Quicksand"/>
              <a:ea typeface="Quicksand"/>
              <a:cs typeface="Quicksand"/>
              <a:sym typeface="Quicksand"/>
            </a:endParaRPr>
          </a:p>
        </p:txBody>
      </p:sp>
      <p:sp>
        <p:nvSpPr>
          <p:cNvPr id="252" name="Google Shape;252;p42"/>
          <p:cNvSpPr txBox="1"/>
          <p:nvPr/>
        </p:nvSpPr>
        <p:spPr>
          <a:xfrm>
            <a:off x="7030300" y="2418847"/>
            <a:ext cx="1718400" cy="36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rgbClr val="FFFFFF"/>
                </a:solidFill>
                <a:latin typeface="Quicksand"/>
                <a:ea typeface="Quicksand"/>
                <a:cs typeface="Quicksand"/>
                <a:sym typeface="Quicksand"/>
              </a:rPr>
              <a:t>QR</a:t>
            </a:r>
            <a:endParaRPr sz="1100">
              <a:solidFill>
                <a:srgbClr val="FFFFFF"/>
              </a:solidFill>
              <a:latin typeface="Quicksand"/>
              <a:ea typeface="Quicksand"/>
              <a:cs typeface="Quicksand"/>
              <a:sym typeface="Quicksand"/>
            </a:endParaRPr>
          </a:p>
        </p:txBody>
      </p:sp>
      <p:sp>
        <p:nvSpPr>
          <p:cNvPr id="253" name="Google Shape;253;p42"/>
          <p:cNvSpPr txBox="1"/>
          <p:nvPr/>
        </p:nvSpPr>
        <p:spPr>
          <a:xfrm>
            <a:off x="296987" y="3724470"/>
            <a:ext cx="1718400" cy="36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rgbClr val="FFFFFF"/>
                </a:solidFill>
                <a:latin typeface="Quicksand"/>
                <a:ea typeface="Quicksand"/>
                <a:cs typeface="Quicksand"/>
                <a:sym typeface="Quicksand"/>
              </a:rPr>
              <a:t>Mode Selection</a:t>
            </a:r>
            <a:endParaRPr sz="1100">
              <a:solidFill>
                <a:srgbClr val="FFFFFF"/>
              </a:solidFill>
              <a:latin typeface="Quicksand"/>
              <a:ea typeface="Quicksand"/>
              <a:cs typeface="Quicksand"/>
              <a:sym typeface="Quicksand"/>
            </a:endParaRPr>
          </a:p>
        </p:txBody>
      </p:sp>
      <p:sp>
        <p:nvSpPr>
          <p:cNvPr id="254" name="Google Shape;254;p42"/>
          <p:cNvSpPr txBox="1"/>
          <p:nvPr/>
        </p:nvSpPr>
        <p:spPr>
          <a:xfrm>
            <a:off x="4768150" y="329757"/>
            <a:ext cx="1068000" cy="317700"/>
          </a:xfrm>
          <a:prstGeom prst="rect">
            <a:avLst/>
          </a:prstGeom>
          <a:solidFill>
            <a:schemeClr val="dk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rgbClr val="FFFFFF"/>
                </a:solidFill>
                <a:latin typeface="Quicksand"/>
                <a:ea typeface="Quicksand"/>
                <a:cs typeface="Quicksand"/>
                <a:sym typeface="Quicksand"/>
              </a:rPr>
              <a:t>Scout</a:t>
            </a:r>
            <a:endParaRPr sz="1100">
              <a:solidFill>
                <a:srgbClr val="FFFFFF"/>
              </a:solidFill>
              <a:latin typeface="Quicksand"/>
              <a:ea typeface="Quicksand"/>
              <a:cs typeface="Quicksand"/>
              <a:sym typeface="Quicksand"/>
            </a:endParaRPr>
          </a:p>
        </p:txBody>
      </p:sp>
      <p:sp>
        <p:nvSpPr>
          <p:cNvPr id="255" name="Google Shape;255;p42"/>
          <p:cNvSpPr txBox="1"/>
          <p:nvPr>
            <p:ph idx="4294967295" type="title"/>
          </p:nvPr>
        </p:nvSpPr>
        <p:spPr>
          <a:xfrm>
            <a:off x="471175" y="91858"/>
            <a:ext cx="1460100" cy="79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200">
                <a:latin typeface="Quicksand"/>
                <a:ea typeface="Quicksand"/>
                <a:cs typeface="Quicksand"/>
                <a:sym typeface="Quicksand"/>
              </a:rPr>
              <a:t>App Flow</a:t>
            </a:r>
            <a:endParaRPr sz="2200">
              <a:latin typeface="Quicksand"/>
              <a:ea typeface="Quicksand"/>
              <a:cs typeface="Quicksand"/>
              <a:sym typeface="Quicksand"/>
            </a:endParaRPr>
          </a:p>
        </p:txBody>
      </p:sp>
      <p:pic>
        <p:nvPicPr>
          <p:cNvPr id="240" name="Google Shape;240;p42"/>
          <p:cNvPicPr preferRelativeResize="0"/>
          <p:nvPr/>
        </p:nvPicPr>
        <p:blipFill>
          <a:blip r:embed="rId7">
            <a:alphaModFix/>
          </a:blip>
          <a:stretch>
            <a:fillRect/>
          </a:stretch>
        </p:blipFill>
        <p:spPr>
          <a:xfrm>
            <a:off x="2192208" y="728195"/>
            <a:ext cx="1045175" cy="1665538"/>
          </a:xfrm>
          <a:prstGeom prst="rect">
            <a:avLst/>
          </a:prstGeom>
          <a:noFill/>
          <a:ln>
            <a:noFill/>
          </a:ln>
        </p:spPr>
      </p:pic>
      <p:pic>
        <p:nvPicPr>
          <p:cNvPr id="238" name="Google Shape;238;p42"/>
          <p:cNvPicPr preferRelativeResize="0"/>
          <p:nvPr/>
        </p:nvPicPr>
        <p:blipFill>
          <a:blip r:embed="rId8">
            <a:alphaModFix/>
          </a:blip>
          <a:stretch>
            <a:fillRect/>
          </a:stretch>
        </p:blipFill>
        <p:spPr>
          <a:xfrm>
            <a:off x="2192199" y="2841333"/>
            <a:ext cx="1045175" cy="1644222"/>
          </a:xfrm>
          <a:prstGeom prst="rect">
            <a:avLst/>
          </a:prstGeom>
          <a:noFill/>
          <a:ln>
            <a:noFill/>
          </a:ln>
        </p:spPr>
      </p:pic>
      <p:pic>
        <p:nvPicPr>
          <p:cNvPr id="256" name="Google Shape;256;p42"/>
          <p:cNvPicPr preferRelativeResize="0"/>
          <p:nvPr/>
        </p:nvPicPr>
        <p:blipFill>
          <a:blip r:embed="rId9">
            <a:alphaModFix/>
          </a:blip>
          <a:stretch>
            <a:fillRect/>
          </a:stretch>
        </p:blipFill>
        <p:spPr>
          <a:xfrm>
            <a:off x="3886225" y="694124"/>
            <a:ext cx="1149576" cy="1708900"/>
          </a:xfrm>
          <a:prstGeom prst="rect">
            <a:avLst/>
          </a:prstGeom>
          <a:noFill/>
          <a:ln>
            <a:noFill/>
          </a:ln>
        </p:spPr>
      </p:pic>
      <p:pic>
        <p:nvPicPr>
          <p:cNvPr id="257" name="Google Shape;257;p42"/>
          <p:cNvPicPr preferRelativeResize="0"/>
          <p:nvPr/>
        </p:nvPicPr>
        <p:blipFill>
          <a:blip r:embed="rId10">
            <a:alphaModFix/>
          </a:blip>
          <a:stretch>
            <a:fillRect/>
          </a:stretch>
        </p:blipFill>
        <p:spPr>
          <a:xfrm>
            <a:off x="3904312" y="2838045"/>
            <a:ext cx="1113400" cy="1660099"/>
          </a:xfrm>
          <a:prstGeom prst="rect">
            <a:avLst/>
          </a:prstGeom>
          <a:noFill/>
          <a:ln>
            <a:noFill/>
          </a:ln>
        </p:spPr>
      </p:pic>
      <p:pic>
        <p:nvPicPr>
          <p:cNvPr id="237" name="Google Shape;237;p42"/>
          <p:cNvPicPr preferRelativeResize="0"/>
          <p:nvPr/>
        </p:nvPicPr>
        <p:blipFill rotWithShape="1">
          <a:blip r:embed="rId5">
            <a:alphaModFix/>
          </a:blip>
          <a:srcRect b="5611" l="0" r="0" t="1321"/>
          <a:stretch/>
        </p:blipFill>
        <p:spPr>
          <a:xfrm>
            <a:off x="7367323" y="2796179"/>
            <a:ext cx="1045174" cy="1660101"/>
          </a:xfrm>
          <a:prstGeom prst="rect">
            <a:avLst/>
          </a:prstGeom>
          <a:noFill/>
          <a:ln>
            <a:noFill/>
          </a:ln>
        </p:spPr>
      </p:pic>
      <p:sp>
        <p:nvSpPr>
          <p:cNvPr id="258" name="Google Shape;258;p42"/>
          <p:cNvSpPr txBox="1"/>
          <p:nvPr/>
        </p:nvSpPr>
        <p:spPr>
          <a:xfrm>
            <a:off x="4768400" y="4522183"/>
            <a:ext cx="1068000" cy="317700"/>
          </a:xfrm>
          <a:prstGeom prst="rect">
            <a:avLst/>
          </a:prstGeom>
          <a:solidFill>
            <a:schemeClr val="dk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rgbClr val="FFFFFF"/>
                </a:solidFill>
                <a:latin typeface="Quicksand"/>
                <a:ea typeface="Quicksand"/>
                <a:cs typeface="Quicksand"/>
                <a:sym typeface="Quicksand"/>
              </a:rPr>
              <a:t>Super Scout</a:t>
            </a:r>
            <a:endParaRPr sz="1100">
              <a:solidFill>
                <a:srgbClr val="FFFFFF"/>
              </a:solidFill>
              <a:latin typeface="Quicksand"/>
              <a:ea typeface="Quicksand"/>
              <a:cs typeface="Quicksand"/>
              <a:sym typeface="Quicksan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3"/>
          <p:cNvSpPr txBox="1"/>
          <p:nvPr/>
        </p:nvSpPr>
        <p:spPr>
          <a:xfrm>
            <a:off x="563875" y="451200"/>
            <a:ext cx="6273000" cy="47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FFFF"/>
                </a:solidFill>
                <a:latin typeface="Quicksand"/>
                <a:ea typeface="Quicksand"/>
                <a:cs typeface="Quicksand"/>
                <a:sym typeface="Quicksand"/>
              </a:rPr>
              <a:t>Why QRs?</a:t>
            </a:r>
            <a:endParaRPr sz="3600">
              <a:solidFill>
                <a:srgbClr val="FFFFFF"/>
              </a:solidFill>
              <a:latin typeface="Quicksand"/>
              <a:ea typeface="Quicksand"/>
              <a:cs typeface="Quicksand"/>
              <a:sym typeface="Quicksand"/>
            </a:endParaRPr>
          </a:p>
        </p:txBody>
      </p:sp>
      <p:sp>
        <p:nvSpPr>
          <p:cNvPr id="264" name="Google Shape;264;p43"/>
          <p:cNvSpPr txBox="1"/>
          <p:nvPr/>
        </p:nvSpPr>
        <p:spPr>
          <a:xfrm>
            <a:off x="627175" y="1216200"/>
            <a:ext cx="4334400" cy="2878800"/>
          </a:xfrm>
          <a:prstGeom prst="rect">
            <a:avLst/>
          </a:prstGeom>
          <a:noFill/>
          <a:ln>
            <a:noFill/>
          </a:ln>
        </p:spPr>
        <p:txBody>
          <a:bodyPr anchorCtr="0" anchor="t" bIns="91425" lIns="91425" spcFirstLastPara="1" rIns="91425" wrap="square" tIns="91425">
            <a:noAutofit/>
          </a:bodyPr>
          <a:lstStyle/>
          <a:p>
            <a:pPr indent="-374650" lvl="0" marL="457200" rtl="0" algn="l">
              <a:spcBef>
                <a:spcPts val="0"/>
              </a:spcBef>
              <a:spcAft>
                <a:spcPts val="0"/>
              </a:spcAft>
              <a:buClr>
                <a:schemeClr val="lt1"/>
              </a:buClr>
              <a:buSzPts val="2300"/>
              <a:buFont typeface="Quicksand"/>
              <a:buChar char="●"/>
            </a:pPr>
            <a:r>
              <a:rPr lang="en" sz="2300">
                <a:solidFill>
                  <a:srgbClr val="FFFFFF"/>
                </a:solidFill>
                <a:latin typeface="Quicksand"/>
                <a:ea typeface="Quicksand"/>
                <a:cs typeface="Quicksand"/>
                <a:sym typeface="Quicksand"/>
              </a:rPr>
              <a:t>Alternatives:</a:t>
            </a:r>
            <a:endParaRPr sz="2300">
              <a:solidFill>
                <a:srgbClr val="FFFFFF"/>
              </a:solidFill>
              <a:latin typeface="Quicksand"/>
              <a:ea typeface="Quicksand"/>
              <a:cs typeface="Quicksand"/>
              <a:sym typeface="Quicksand"/>
            </a:endParaRPr>
          </a:p>
          <a:p>
            <a:pPr indent="-374650" lvl="1" marL="914400" rtl="0" algn="l">
              <a:spcBef>
                <a:spcPts val="0"/>
              </a:spcBef>
              <a:spcAft>
                <a:spcPts val="0"/>
              </a:spcAft>
              <a:buClr>
                <a:schemeClr val="lt1"/>
              </a:buClr>
              <a:buSzPts val="2300"/>
              <a:buFont typeface="Quicksand"/>
              <a:buChar char="○"/>
            </a:pPr>
            <a:r>
              <a:rPr lang="en" sz="2300">
                <a:solidFill>
                  <a:srgbClr val="FFFFFF"/>
                </a:solidFill>
                <a:latin typeface="Quicksand"/>
                <a:ea typeface="Quicksand"/>
                <a:cs typeface="Quicksand"/>
                <a:sym typeface="Quicksand"/>
              </a:rPr>
              <a:t>Wifi</a:t>
            </a:r>
            <a:endParaRPr sz="2300">
              <a:solidFill>
                <a:srgbClr val="FFFFFF"/>
              </a:solidFill>
              <a:latin typeface="Quicksand"/>
              <a:ea typeface="Quicksand"/>
              <a:cs typeface="Quicksand"/>
              <a:sym typeface="Quicksand"/>
            </a:endParaRPr>
          </a:p>
          <a:p>
            <a:pPr indent="-374650" lvl="1" marL="914400" rtl="0" algn="l">
              <a:spcBef>
                <a:spcPts val="0"/>
              </a:spcBef>
              <a:spcAft>
                <a:spcPts val="0"/>
              </a:spcAft>
              <a:buClr>
                <a:srgbClr val="FFFFFF"/>
              </a:buClr>
              <a:buSzPts val="2300"/>
              <a:buFont typeface="Quicksand"/>
              <a:buChar char="○"/>
            </a:pPr>
            <a:r>
              <a:rPr lang="en" sz="2300">
                <a:solidFill>
                  <a:srgbClr val="FFFFFF"/>
                </a:solidFill>
                <a:latin typeface="Quicksand"/>
                <a:ea typeface="Quicksand"/>
                <a:cs typeface="Quicksand"/>
                <a:sym typeface="Quicksand"/>
              </a:rPr>
              <a:t>Bluetooth</a:t>
            </a:r>
            <a:endParaRPr sz="2300">
              <a:solidFill>
                <a:srgbClr val="FFFFFF"/>
              </a:solidFill>
              <a:latin typeface="Quicksand"/>
              <a:ea typeface="Quicksand"/>
              <a:cs typeface="Quicksand"/>
              <a:sym typeface="Quicksand"/>
            </a:endParaRPr>
          </a:p>
          <a:p>
            <a:pPr indent="-374650" lvl="1" marL="914400" rtl="0" algn="l">
              <a:spcBef>
                <a:spcPts val="0"/>
              </a:spcBef>
              <a:spcAft>
                <a:spcPts val="0"/>
              </a:spcAft>
              <a:buClr>
                <a:srgbClr val="FFFFFF"/>
              </a:buClr>
              <a:buSzPts val="2300"/>
              <a:buFont typeface="Quicksand"/>
              <a:buChar char="○"/>
            </a:pPr>
            <a:r>
              <a:rPr lang="en" sz="2300">
                <a:solidFill>
                  <a:srgbClr val="FFFFFF"/>
                </a:solidFill>
                <a:latin typeface="Quicksand"/>
                <a:ea typeface="Quicksand"/>
                <a:cs typeface="Quicksand"/>
                <a:sym typeface="Quicksand"/>
              </a:rPr>
              <a:t>USB</a:t>
            </a:r>
            <a:endParaRPr sz="2300">
              <a:solidFill>
                <a:srgbClr val="FFFFFF"/>
              </a:solidFill>
              <a:latin typeface="Quicksand"/>
              <a:ea typeface="Quicksand"/>
              <a:cs typeface="Quicksand"/>
              <a:sym typeface="Quicksand"/>
            </a:endParaRPr>
          </a:p>
          <a:p>
            <a:pPr indent="-374650" lvl="0" marL="457200" rtl="0" algn="l">
              <a:spcBef>
                <a:spcPts val="0"/>
              </a:spcBef>
              <a:spcAft>
                <a:spcPts val="0"/>
              </a:spcAft>
              <a:buClr>
                <a:srgbClr val="FFFFFF"/>
              </a:buClr>
              <a:buSzPts val="2300"/>
              <a:buFont typeface="Quicksand"/>
              <a:buChar char="●"/>
            </a:pPr>
            <a:r>
              <a:rPr lang="en" sz="2300">
                <a:solidFill>
                  <a:srgbClr val="FFFFFF"/>
                </a:solidFill>
                <a:latin typeface="Quicksand"/>
                <a:ea typeface="Quicksand"/>
                <a:cs typeface="Quicksand"/>
                <a:sym typeface="Quicksand"/>
              </a:rPr>
              <a:t>How it works in the stands</a:t>
            </a:r>
            <a:endParaRPr sz="2300">
              <a:solidFill>
                <a:srgbClr val="FFFFFF"/>
              </a:solidFill>
              <a:latin typeface="Quicksand"/>
              <a:ea typeface="Quicksand"/>
              <a:cs typeface="Quicksand"/>
              <a:sym typeface="Quicksand"/>
            </a:endParaRPr>
          </a:p>
        </p:txBody>
      </p:sp>
      <p:pic>
        <p:nvPicPr>
          <p:cNvPr id="265" name="Google Shape;265;p43"/>
          <p:cNvPicPr preferRelativeResize="0"/>
          <p:nvPr/>
        </p:nvPicPr>
        <p:blipFill rotWithShape="1">
          <a:blip r:embed="rId3">
            <a:alphaModFix/>
          </a:blip>
          <a:srcRect b="5949" l="0" r="0" t="3764"/>
          <a:stretch/>
        </p:blipFill>
        <p:spPr>
          <a:xfrm>
            <a:off x="4929825" y="704850"/>
            <a:ext cx="2423126" cy="37338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4"/>
          <p:cNvSpPr txBox="1"/>
          <p:nvPr/>
        </p:nvSpPr>
        <p:spPr>
          <a:xfrm>
            <a:off x="563875" y="451200"/>
            <a:ext cx="4343400" cy="47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FFFF"/>
                </a:solidFill>
                <a:latin typeface="Quicksand"/>
                <a:ea typeface="Quicksand"/>
                <a:cs typeface="Quicksand"/>
                <a:sym typeface="Quicksand"/>
              </a:rPr>
              <a:t>Pit Collection</a:t>
            </a:r>
            <a:endParaRPr sz="3600">
              <a:solidFill>
                <a:srgbClr val="FFFFFF"/>
              </a:solidFill>
              <a:latin typeface="Quicksand"/>
              <a:ea typeface="Quicksand"/>
              <a:cs typeface="Quicksand"/>
              <a:sym typeface="Quicksand"/>
            </a:endParaRPr>
          </a:p>
        </p:txBody>
      </p:sp>
      <p:sp>
        <p:nvSpPr>
          <p:cNvPr id="271" name="Google Shape;271;p44"/>
          <p:cNvSpPr txBox="1"/>
          <p:nvPr/>
        </p:nvSpPr>
        <p:spPr>
          <a:xfrm>
            <a:off x="674000" y="1216200"/>
            <a:ext cx="4303200" cy="28788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FFFFFF"/>
              </a:buClr>
              <a:buSzPts val="2400"/>
              <a:buFont typeface="Quicksand"/>
              <a:buChar char="●"/>
            </a:pPr>
            <a:r>
              <a:rPr lang="en" sz="2400">
                <a:solidFill>
                  <a:srgbClr val="FFFFFF"/>
                </a:solidFill>
                <a:latin typeface="Quicksand"/>
                <a:ea typeface="Quicksand"/>
                <a:cs typeface="Quicksand"/>
                <a:sym typeface="Quicksand"/>
              </a:rPr>
              <a:t>Run on phone</a:t>
            </a:r>
            <a:endParaRPr sz="2400">
              <a:solidFill>
                <a:srgbClr val="FFFFFF"/>
              </a:solidFill>
              <a:latin typeface="Quicksand"/>
              <a:ea typeface="Quicksand"/>
              <a:cs typeface="Quicksand"/>
              <a:sym typeface="Quicksand"/>
            </a:endParaRPr>
          </a:p>
          <a:p>
            <a:pPr indent="-381000" lvl="0" marL="457200" rtl="0" algn="l">
              <a:spcBef>
                <a:spcPts val="0"/>
              </a:spcBef>
              <a:spcAft>
                <a:spcPts val="0"/>
              </a:spcAft>
              <a:buClr>
                <a:srgbClr val="FFFFFF"/>
              </a:buClr>
              <a:buSzPts val="2400"/>
              <a:buFont typeface="Quicksand"/>
              <a:buChar char="●"/>
            </a:pPr>
            <a:r>
              <a:rPr lang="en" sz="2400">
                <a:solidFill>
                  <a:srgbClr val="FFFFFF"/>
                </a:solidFill>
                <a:latin typeface="Quicksand"/>
                <a:ea typeface="Quicksand"/>
                <a:cs typeface="Quicksand"/>
                <a:sym typeface="Quicksand"/>
              </a:rPr>
              <a:t>Collects objective pit data</a:t>
            </a:r>
            <a:endParaRPr sz="2400">
              <a:solidFill>
                <a:srgbClr val="FFFFFF"/>
              </a:solidFill>
              <a:latin typeface="Quicksand"/>
              <a:ea typeface="Quicksand"/>
              <a:cs typeface="Quicksand"/>
              <a:sym typeface="Quicksand"/>
            </a:endParaRPr>
          </a:p>
          <a:p>
            <a:pPr indent="-381000" lvl="1" marL="914400" rtl="0" algn="l">
              <a:spcBef>
                <a:spcPts val="0"/>
              </a:spcBef>
              <a:spcAft>
                <a:spcPts val="0"/>
              </a:spcAft>
              <a:buClr>
                <a:srgbClr val="FFFFFF"/>
              </a:buClr>
              <a:buSzPts val="2400"/>
              <a:buFont typeface="Quicksand"/>
              <a:buChar char="○"/>
            </a:pPr>
            <a:r>
              <a:rPr lang="en" sz="2400">
                <a:solidFill>
                  <a:srgbClr val="FFFFFF"/>
                </a:solidFill>
                <a:latin typeface="Quicksand"/>
                <a:ea typeface="Quicksand"/>
                <a:cs typeface="Quicksand"/>
                <a:sym typeface="Quicksand"/>
              </a:rPr>
              <a:t>Ex: weight, drivetrain, pictures, etc.</a:t>
            </a:r>
            <a:endParaRPr sz="2400">
              <a:solidFill>
                <a:srgbClr val="FFFFFF"/>
              </a:solidFill>
              <a:latin typeface="Quicksand"/>
              <a:ea typeface="Quicksand"/>
              <a:cs typeface="Quicksand"/>
              <a:sym typeface="Quicksand"/>
            </a:endParaRPr>
          </a:p>
          <a:p>
            <a:pPr indent="-381000" lvl="1" marL="914400" rtl="0" algn="l">
              <a:spcBef>
                <a:spcPts val="0"/>
              </a:spcBef>
              <a:spcAft>
                <a:spcPts val="0"/>
              </a:spcAft>
              <a:buClr>
                <a:srgbClr val="FFFFFF"/>
              </a:buClr>
              <a:buSzPts val="2400"/>
              <a:buFont typeface="Quicksand"/>
              <a:buChar char="○"/>
            </a:pPr>
            <a:r>
              <a:rPr lang="en" sz="2400">
                <a:solidFill>
                  <a:srgbClr val="FFFFFF"/>
                </a:solidFill>
                <a:latin typeface="Quicksand"/>
                <a:ea typeface="Quicksand"/>
                <a:cs typeface="Quicksand"/>
                <a:sym typeface="Quicksand"/>
              </a:rPr>
              <a:t>1 scout</a:t>
            </a:r>
            <a:endParaRPr sz="2400">
              <a:solidFill>
                <a:srgbClr val="FFFFFF"/>
              </a:solidFill>
              <a:latin typeface="Quicksand"/>
              <a:ea typeface="Quicksand"/>
              <a:cs typeface="Quicksand"/>
              <a:sym typeface="Quicksand"/>
            </a:endParaRPr>
          </a:p>
          <a:p>
            <a:pPr indent="-381000" lvl="1" marL="914400" rtl="0" algn="l">
              <a:spcBef>
                <a:spcPts val="0"/>
              </a:spcBef>
              <a:spcAft>
                <a:spcPts val="0"/>
              </a:spcAft>
              <a:buClr>
                <a:srgbClr val="FFFFFF"/>
              </a:buClr>
              <a:buSzPts val="2400"/>
              <a:buFont typeface="Quicksand"/>
              <a:buChar char="○"/>
            </a:pPr>
            <a:r>
              <a:rPr lang="en" sz="2400">
                <a:solidFill>
                  <a:srgbClr val="FFFFFF"/>
                </a:solidFill>
                <a:latin typeface="Quicksand"/>
                <a:ea typeface="Quicksand"/>
                <a:cs typeface="Quicksand"/>
                <a:sym typeface="Quicksand"/>
              </a:rPr>
              <a:t>In past years, both objective and subjective </a:t>
            </a:r>
            <a:endParaRPr sz="2400">
              <a:solidFill>
                <a:srgbClr val="FFFFFF"/>
              </a:solidFill>
              <a:latin typeface="Quicksand"/>
              <a:ea typeface="Quicksand"/>
              <a:cs typeface="Quicksand"/>
              <a:sym typeface="Quicksand"/>
            </a:endParaRPr>
          </a:p>
        </p:txBody>
      </p:sp>
      <p:pic>
        <p:nvPicPr>
          <p:cNvPr id="272" name="Google Shape;272;p44"/>
          <p:cNvPicPr preferRelativeResize="0"/>
          <p:nvPr/>
        </p:nvPicPr>
        <p:blipFill>
          <a:blip r:embed="rId3">
            <a:alphaModFix/>
          </a:blip>
          <a:stretch>
            <a:fillRect/>
          </a:stretch>
        </p:blipFill>
        <p:spPr>
          <a:xfrm>
            <a:off x="5422375" y="499550"/>
            <a:ext cx="2175800" cy="4144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cxnSp>
        <p:nvCxnSpPr>
          <p:cNvPr id="277" name="Google Shape;277;p45"/>
          <p:cNvCxnSpPr>
            <a:stCxn id="278" idx="3"/>
            <a:endCxn id="279" idx="0"/>
          </p:cNvCxnSpPr>
          <p:nvPr/>
        </p:nvCxnSpPr>
        <p:spPr>
          <a:xfrm rot="10800000">
            <a:off x="1951894" y="997003"/>
            <a:ext cx="6188400" cy="1760100"/>
          </a:xfrm>
          <a:prstGeom prst="bentConnector4">
            <a:avLst>
              <a:gd fmla="val -3848" name="adj1"/>
              <a:gd fmla="val 113529" name="adj2"/>
            </a:avLst>
          </a:prstGeom>
          <a:noFill/>
          <a:ln cap="flat" cmpd="sng" w="28575">
            <a:solidFill>
              <a:schemeClr val="lt2"/>
            </a:solidFill>
            <a:prstDash val="solid"/>
            <a:round/>
            <a:headEnd len="med" w="med" type="none"/>
            <a:tailEnd len="med" w="med" type="stealth"/>
          </a:ln>
        </p:spPr>
      </p:cxnSp>
      <p:cxnSp>
        <p:nvCxnSpPr>
          <p:cNvPr id="280" name="Google Shape;280;p45"/>
          <p:cNvCxnSpPr>
            <a:stCxn id="279" idx="3"/>
            <a:endCxn id="281" idx="1"/>
          </p:cNvCxnSpPr>
          <p:nvPr/>
        </p:nvCxnSpPr>
        <p:spPr>
          <a:xfrm>
            <a:off x="2880322" y="2757101"/>
            <a:ext cx="773400" cy="0"/>
          </a:xfrm>
          <a:prstGeom prst="straightConnector1">
            <a:avLst/>
          </a:prstGeom>
          <a:noFill/>
          <a:ln cap="flat" cmpd="sng" w="28575">
            <a:solidFill>
              <a:schemeClr val="lt2"/>
            </a:solidFill>
            <a:prstDash val="solid"/>
            <a:round/>
            <a:headEnd len="med" w="med" type="none"/>
            <a:tailEnd len="med" w="med" type="stealth"/>
          </a:ln>
        </p:spPr>
      </p:cxnSp>
      <p:cxnSp>
        <p:nvCxnSpPr>
          <p:cNvPr id="282" name="Google Shape;282;p45"/>
          <p:cNvCxnSpPr>
            <a:stCxn id="281" idx="3"/>
            <a:endCxn id="278" idx="1"/>
          </p:cNvCxnSpPr>
          <p:nvPr/>
        </p:nvCxnSpPr>
        <p:spPr>
          <a:xfrm>
            <a:off x="5510307" y="2757100"/>
            <a:ext cx="773400" cy="0"/>
          </a:xfrm>
          <a:prstGeom prst="straightConnector1">
            <a:avLst/>
          </a:prstGeom>
          <a:noFill/>
          <a:ln cap="flat" cmpd="sng" w="28575">
            <a:solidFill>
              <a:schemeClr val="lt2"/>
            </a:solidFill>
            <a:prstDash val="solid"/>
            <a:round/>
            <a:headEnd len="med" w="med" type="none"/>
            <a:tailEnd len="med" w="med" type="stealth"/>
          </a:ln>
        </p:spPr>
      </p:cxnSp>
      <p:sp>
        <p:nvSpPr>
          <p:cNvPr id="283" name="Google Shape;283;p45"/>
          <p:cNvSpPr txBox="1"/>
          <p:nvPr/>
        </p:nvSpPr>
        <p:spPr>
          <a:xfrm>
            <a:off x="953197" y="4501382"/>
            <a:ext cx="2155800" cy="51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rgbClr val="FFFFFF"/>
                </a:solidFill>
                <a:latin typeface="Quicksand"/>
                <a:ea typeface="Quicksand"/>
                <a:cs typeface="Quicksand"/>
                <a:sym typeface="Quicksand"/>
              </a:rPr>
              <a:t>Teams List</a:t>
            </a:r>
            <a:endParaRPr sz="1100">
              <a:solidFill>
                <a:srgbClr val="FFFFFF"/>
              </a:solidFill>
              <a:latin typeface="Quicksand"/>
              <a:ea typeface="Quicksand"/>
              <a:cs typeface="Quicksand"/>
              <a:sym typeface="Quicksand"/>
            </a:endParaRPr>
          </a:p>
        </p:txBody>
      </p:sp>
      <p:sp>
        <p:nvSpPr>
          <p:cNvPr id="284" name="Google Shape;284;p45"/>
          <p:cNvSpPr txBox="1"/>
          <p:nvPr/>
        </p:nvSpPr>
        <p:spPr>
          <a:xfrm>
            <a:off x="3678189" y="3770308"/>
            <a:ext cx="2155800" cy="51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rgbClr val="FFFFFF"/>
                </a:solidFill>
                <a:latin typeface="Quicksand"/>
                <a:ea typeface="Quicksand"/>
                <a:cs typeface="Quicksand"/>
                <a:sym typeface="Quicksand"/>
              </a:rPr>
              <a:t>Collection</a:t>
            </a:r>
            <a:endParaRPr sz="1100">
              <a:solidFill>
                <a:srgbClr val="FFFFFF"/>
              </a:solidFill>
              <a:latin typeface="Quicksand"/>
              <a:ea typeface="Quicksand"/>
              <a:cs typeface="Quicksand"/>
              <a:sym typeface="Quicksand"/>
            </a:endParaRPr>
          </a:p>
        </p:txBody>
      </p:sp>
      <p:sp>
        <p:nvSpPr>
          <p:cNvPr id="285" name="Google Shape;285;p45"/>
          <p:cNvSpPr txBox="1"/>
          <p:nvPr/>
        </p:nvSpPr>
        <p:spPr>
          <a:xfrm>
            <a:off x="5828609" y="3770308"/>
            <a:ext cx="2155800" cy="51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rgbClr val="FFFFFF"/>
                </a:solidFill>
                <a:latin typeface="Quicksand"/>
                <a:ea typeface="Quicksand"/>
                <a:cs typeface="Quicksand"/>
                <a:sym typeface="Quicksand"/>
              </a:rPr>
              <a:t>Photos</a:t>
            </a:r>
            <a:endParaRPr sz="1100">
              <a:solidFill>
                <a:srgbClr val="FFFFFF"/>
              </a:solidFill>
              <a:latin typeface="Quicksand"/>
              <a:ea typeface="Quicksand"/>
              <a:cs typeface="Quicksand"/>
              <a:sym typeface="Quicksand"/>
            </a:endParaRPr>
          </a:p>
        </p:txBody>
      </p:sp>
      <p:sp>
        <p:nvSpPr>
          <p:cNvPr id="286" name="Google Shape;286;p45"/>
          <p:cNvSpPr txBox="1"/>
          <p:nvPr>
            <p:ph idx="4294967295" type="title"/>
          </p:nvPr>
        </p:nvSpPr>
        <p:spPr>
          <a:xfrm>
            <a:off x="471175" y="91858"/>
            <a:ext cx="1460100" cy="79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200">
                <a:latin typeface="Quicksand"/>
                <a:ea typeface="Quicksand"/>
                <a:cs typeface="Quicksand"/>
                <a:sym typeface="Quicksand"/>
              </a:rPr>
              <a:t>App Flow</a:t>
            </a:r>
            <a:endParaRPr sz="2200">
              <a:latin typeface="Quicksand"/>
              <a:ea typeface="Quicksand"/>
              <a:cs typeface="Quicksand"/>
              <a:sym typeface="Quicksand"/>
            </a:endParaRPr>
          </a:p>
        </p:txBody>
      </p:sp>
      <p:pic>
        <p:nvPicPr>
          <p:cNvPr id="279" name="Google Shape;279;p45"/>
          <p:cNvPicPr preferRelativeResize="0"/>
          <p:nvPr/>
        </p:nvPicPr>
        <p:blipFill>
          <a:blip r:embed="rId3">
            <a:alphaModFix/>
          </a:blip>
          <a:stretch>
            <a:fillRect/>
          </a:stretch>
        </p:blipFill>
        <p:spPr>
          <a:xfrm>
            <a:off x="1023622" y="997001"/>
            <a:ext cx="1856700" cy="3520199"/>
          </a:xfrm>
          <a:prstGeom prst="rect">
            <a:avLst/>
          </a:prstGeom>
          <a:noFill/>
          <a:ln>
            <a:noFill/>
          </a:ln>
        </p:spPr>
      </p:pic>
      <p:pic>
        <p:nvPicPr>
          <p:cNvPr id="281" name="Google Shape;281;p45"/>
          <p:cNvPicPr preferRelativeResize="0"/>
          <p:nvPr/>
        </p:nvPicPr>
        <p:blipFill>
          <a:blip r:embed="rId4">
            <a:alphaModFix/>
          </a:blip>
          <a:stretch>
            <a:fillRect/>
          </a:stretch>
        </p:blipFill>
        <p:spPr>
          <a:xfrm>
            <a:off x="3653607" y="988814"/>
            <a:ext cx="1856700" cy="3536573"/>
          </a:xfrm>
          <a:prstGeom prst="rect">
            <a:avLst/>
          </a:prstGeom>
          <a:noFill/>
          <a:ln>
            <a:noFill/>
          </a:ln>
        </p:spPr>
      </p:pic>
      <p:pic>
        <p:nvPicPr>
          <p:cNvPr id="278" name="Google Shape;278;p45"/>
          <p:cNvPicPr preferRelativeResize="0"/>
          <p:nvPr/>
        </p:nvPicPr>
        <p:blipFill>
          <a:blip r:embed="rId5">
            <a:alphaModFix/>
          </a:blip>
          <a:stretch>
            <a:fillRect/>
          </a:stretch>
        </p:blipFill>
        <p:spPr>
          <a:xfrm>
            <a:off x="6283595" y="999166"/>
            <a:ext cx="1856700" cy="3515872"/>
          </a:xfrm>
          <a:prstGeom prst="rect">
            <a:avLst/>
          </a:prstGeom>
          <a:noFill/>
          <a:ln>
            <a:noFill/>
          </a:ln>
        </p:spPr>
      </p:pic>
      <p:sp>
        <p:nvSpPr>
          <p:cNvPr id="287" name="Google Shape;287;p45"/>
          <p:cNvSpPr txBox="1"/>
          <p:nvPr/>
        </p:nvSpPr>
        <p:spPr>
          <a:xfrm>
            <a:off x="3550747" y="4501382"/>
            <a:ext cx="2155800" cy="51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rgbClr val="FFFFFF"/>
                </a:solidFill>
                <a:latin typeface="Quicksand"/>
                <a:ea typeface="Quicksand"/>
                <a:cs typeface="Quicksand"/>
                <a:sym typeface="Quicksand"/>
              </a:rPr>
              <a:t>Collection</a:t>
            </a:r>
            <a:endParaRPr sz="1100">
              <a:solidFill>
                <a:srgbClr val="FFFFFF"/>
              </a:solidFill>
              <a:latin typeface="Quicksand"/>
              <a:ea typeface="Quicksand"/>
              <a:cs typeface="Quicksand"/>
              <a:sym typeface="Quicksand"/>
            </a:endParaRPr>
          </a:p>
        </p:txBody>
      </p:sp>
      <p:sp>
        <p:nvSpPr>
          <p:cNvPr id="288" name="Google Shape;288;p45"/>
          <p:cNvSpPr txBox="1"/>
          <p:nvPr/>
        </p:nvSpPr>
        <p:spPr>
          <a:xfrm>
            <a:off x="6222622" y="4501382"/>
            <a:ext cx="2155800" cy="51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rgbClr val="FFFFFF"/>
                </a:solidFill>
                <a:latin typeface="Quicksand"/>
                <a:ea typeface="Quicksand"/>
                <a:cs typeface="Quicksand"/>
                <a:sym typeface="Quicksand"/>
              </a:rPr>
              <a:t>Photos</a:t>
            </a:r>
            <a:endParaRPr sz="1100">
              <a:solidFill>
                <a:srgbClr val="FFFFFF"/>
              </a:solidFill>
              <a:latin typeface="Quicksand"/>
              <a:ea typeface="Quicksand"/>
              <a:cs typeface="Quicksand"/>
              <a:sym typeface="Quicksan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8"/>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a:solidFill>
                  <a:schemeClr val="lt1"/>
                </a:solidFill>
                <a:latin typeface="Quicksand"/>
                <a:ea typeface="Quicksand"/>
                <a:cs typeface="Quicksand"/>
                <a:sym typeface="Quicksand"/>
              </a:rPr>
              <a:t>What is Scouting?</a:t>
            </a:r>
            <a:endParaRPr b="0">
              <a:solidFill>
                <a:schemeClr val="lt1"/>
              </a:solidFill>
              <a:latin typeface="Quicksand"/>
              <a:ea typeface="Quicksand"/>
              <a:cs typeface="Quicksand"/>
              <a:sym typeface="Quicksand"/>
            </a:endParaRPr>
          </a:p>
        </p:txBody>
      </p:sp>
      <p:sp>
        <p:nvSpPr>
          <p:cNvPr id="117" name="Google Shape;117;p28"/>
          <p:cNvSpPr txBox="1"/>
          <p:nvPr>
            <p:ph idx="1" type="body"/>
          </p:nvPr>
        </p:nvSpPr>
        <p:spPr>
          <a:xfrm>
            <a:off x="457200" y="1107975"/>
            <a:ext cx="5433000" cy="3725700"/>
          </a:xfrm>
          <a:prstGeom prst="rect">
            <a:avLst/>
          </a:prstGeom>
        </p:spPr>
        <p:txBody>
          <a:bodyPr anchorCtr="0" anchor="t" bIns="91425" lIns="91425" spcFirstLastPara="1" rIns="91425" wrap="square" tIns="91425">
            <a:noAutofit/>
          </a:bodyPr>
          <a:lstStyle/>
          <a:p>
            <a:pPr indent="-374650" lvl="0" marL="457200" rtl="0" algn="l">
              <a:spcBef>
                <a:spcPts val="600"/>
              </a:spcBef>
              <a:spcAft>
                <a:spcPts val="0"/>
              </a:spcAft>
              <a:buClr>
                <a:schemeClr val="lt1"/>
              </a:buClr>
              <a:buSzPts val="2300"/>
              <a:buFont typeface="Quicksand"/>
              <a:buChar char="●"/>
            </a:pPr>
            <a:r>
              <a:rPr lang="en" sz="2300">
                <a:solidFill>
                  <a:schemeClr val="lt1"/>
                </a:solidFill>
                <a:latin typeface="Quicksand"/>
                <a:ea typeface="Quicksand"/>
                <a:cs typeface="Quicksand"/>
                <a:sym typeface="Quicksand"/>
              </a:rPr>
              <a:t>Purpose</a:t>
            </a:r>
            <a:endParaRPr sz="2300">
              <a:solidFill>
                <a:schemeClr val="lt1"/>
              </a:solidFill>
              <a:latin typeface="Quicksand"/>
              <a:ea typeface="Quicksand"/>
              <a:cs typeface="Quicksand"/>
              <a:sym typeface="Quicksand"/>
            </a:endParaRPr>
          </a:p>
          <a:p>
            <a:pPr indent="-374650" lvl="0" marL="914400" rtl="0" algn="l">
              <a:spcBef>
                <a:spcPts val="0"/>
              </a:spcBef>
              <a:spcAft>
                <a:spcPts val="0"/>
              </a:spcAft>
              <a:buClr>
                <a:schemeClr val="lt1"/>
              </a:buClr>
              <a:buSzPts val="2300"/>
              <a:buFont typeface="Quicksand"/>
              <a:buChar char="●"/>
            </a:pPr>
            <a:r>
              <a:rPr lang="en" sz="2300">
                <a:solidFill>
                  <a:schemeClr val="lt1"/>
                </a:solidFill>
                <a:latin typeface="Quicksand"/>
                <a:ea typeface="Quicksand"/>
                <a:cs typeface="Quicksand"/>
                <a:sym typeface="Quicksand"/>
              </a:rPr>
              <a:t>G</a:t>
            </a:r>
            <a:r>
              <a:rPr lang="en" sz="2300">
                <a:solidFill>
                  <a:schemeClr val="lt1"/>
                </a:solidFill>
                <a:latin typeface="Quicksand"/>
                <a:ea typeface="Quicksand"/>
                <a:cs typeface="Quicksand"/>
                <a:sym typeface="Quicksand"/>
              </a:rPr>
              <a:t>et data on teams for strategy </a:t>
            </a:r>
            <a:endParaRPr sz="2300">
              <a:solidFill>
                <a:schemeClr val="lt1"/>
              </a:solidFill>
              <a:latin typeface="Quicksand"/>
              <a:ea typeface="Quicksand"/>
              <a:cs typeface="Quicksand"/>
              <a:sym typeface="Quicksand"/>
            </a:endParaRPr>
          </a:p>
          <a:p>
            <a:pPr indent="-374650" lvl="0" marL="914400" rtl="0" algn="l">
              <a:spcBef>
                <a:spcPts val="0"/>
              </a:spcBef>
              <a:spcAft>
                <a:spcPts val="0"/>
              </a:spcAft>
              <a:buClr>
                <a:schemeClr val="lt1"/>
              </a:buClr>
              <a:buSzPts val="2300"/>
              <a:buFont typeface="Quicksand"/>
              <a:buChar char="●"/>
            </a:pPr>
            <a:r>
              <a:rPr lang="en" sz="2300">
                <a:solidFill>
                  <a:schemeClr val="lt1"/>
                </a:solidFill>
                <a:latin typeface="Quicksand"/>
                <a:ea typeface="Quicksand"/>
                <a:cs typeface="Quicksand"/>
                <a:sym typeface="Quicksand"/>
              </a:rPr>
              <a:t>Match Strategy</a:t>
            </a:r>
            <a:endParaRPr sz="2300">
              <a:solidFill>
                <a:schemeClr val="lt1"/>
              </a:solidFill>
              <a:latin typeface="Quicksand"/>
              <a:ea typeface="Quicksand"/>
              <a:cs typeface="Quicksand"/>
              <a:sym typeface="Quicksand"/>
            </a:endParaRPr>
          </a:p>
          <a:p>
            <a:pPr indent="-374650" lvl="0" marL="914400" rtl="0" algn="l">
              <a:spcBef>
                <a:spcPts val="0"/>
              </a:spcBef>
              <a:spcAft>
                <a:spcPts val="0"/>
              </a:spcAft>
              <a:buClr>
                <a:schemeClr val="lt1"/>
              </a:buClr>
              <a:buSzPts val="2300"/>
              <a:buFont typeface="Quicksand"/>
              <a:buChar char="●"/>
            </a:pPr>
            <a:r>
              <a:rPr lang="en" sz="2300">
                <a:solidFill>
                  <a:schemeClr val="lt1"/>
                </a:solidFill>
                <a:latin typeface="Quicksand"/>
                <a:ea typeface="Quicksand"/>
                <a:cs typeface="Quicksand"/>
                <a:sym typeface="Quicksand"/>
              </a:rPr>
              <a:t>Alliance Selection</a:t>
            </a:r>
            <a:endParaRPr sz="2300">
              <a:solidFill>
                <a:schemeClr val="lt1"/>
              </a:solidFill>
              <a:latin typeface="Quicksand"/>
              <a:ea typeface="Quicksand"/>
              <a:cs typeface="Quicksand"/>
              <a:sym typeface="Quicksand"/>
            </a:endParaRPr>
          </a:p>
          <a:p>
            <a:pPr indent="-374650" lvl="0" marL="457200" rtl="0" algn="l">
              <a:spcBef>
                <a:spcPts val="0"/>
              </a:spcBef>
              <a:spcAft>
                <a:spcPts val="0"/>
              </a:spcAft>
              <a:buClr>
                <a:schemeClr val="lt1"/>
              </a:buClr>
              <a:buSzPts val="2300"/>
              <a:buFont typeface="Quicksand"/>
              <a:buChar char="●"/>
            </a:pPr>
            <a:r>
              <a:rPr lang="en" sz="2300">
                <a:solidFill>
                  <a:schemeClr val="lt1"/>
                </a:solidFill>
                <a:latin typeface="Quicksand"/>
                <a:ea typeface="Quicksand"/>
                <a:cs typeface="Quicksand"/>
                <a:sym typeface="Quicksand"/>
              </a:rPr>
              <a:t>4 Parts of Scouting</a:t>
            </a:r>
            <a:endParaRPr sz="2300">
              <a:solidFill>
                <a:schemeClr val="lt1"/>
              </a:solidFill>
              <a:latin typeface="Quicksand"/>
              <a:ea typeface="Quicksand"/>
              <a:cs typeface="Quicksand"/>
              <a:sym typeface="Quicksand"/>
            </a:endParaRPr>
          </a:p>
          <a:p>
            <a:pPr indent="-374650" lvl="1" marL="1371600" rtl="0" algn="l">
              <a:spcBef>
                <a:spcPts val="0"/>
              </a:spcBef>
              <a:spcAft>
                <a:spcPts val="0"/>
              </a:spcAft>
              <a:buClr>
                <a:schemeClr val="lt1"/>
              </a:buClr>
              <a:buSzPts val="2300"/>
              <a:buFont typeface="Quicksand"/>
              <a:buChar char="○"/>
            </a:pPr>
            <a:r>
              <a:rPr lang="en" sz="2300">
                <a:solidFill>
                  <a:schemeClr val="lt1"/>
                </a:solidFill>
                <a:latin typeface="Quicksand"/>
                <a:ea typeface="Quicksand"/>
                <a:cs typeface="Quicksand"/>
                <a:sym typeface="Quicksand"/>
              </a:rPr>
              <a:t>Collection</a:t>
            </a:r>
            <a:endParaRPr sz="2300">
              <a:solidFill>
                <a:schemeClr val="lt1"/>
              </a:solidFill>
              <a:latin typeface="Quicksand"/>
              <a:ea typeface="Quicksand"/>
              <a:cs typeface="Quicksand"/>
              <a:sym typeface="Quicksand"/>
            </a:endParaRPr>
          </a:p>
          <a:p>
            <a:pPr indent="-374650" lvl="1" marL="1371600" rtl="0" algn="l">
              <a:spcBef>
                <a:spcPts val="0"/>
              </a:spcBef>
              <a:spcAft>
                <a:spcPts val="0"/>
              </a:spcAft>
              <a:buClr>
                <a:schemeClr val="lt1"/>
              </a:buClr>
              <a:buSzPts val="2300"/>
              <a:buFont typeface="Quicksand"/>
              <a:buChar char="○"/>
            </a:pPr>
            <a:r>
              <a:rPr lang="en" sz="2300">
                <a:solidFill>
                  <a:schemeClr val="lt1"/>
                </a:solidFill>
                <a:latin typeface="Quicksand"/>
                <a:ea typeface="Quicksand"/>
                <a:cs typeface="Quicksand"/>
                <a:sym typeface="Quicksand"/>
              </a:rPr>
              <a:t>Storage</a:t>
            </a:r>
            <a:endParaRPr sz="2300">
              <a:solidFill>
                <a:schemeClr val="lt1"/>
              </a:solidFill>
              <a:latin typeface="Quicksand"/>
              <a:ea typeface="Quicksand"/>
              <a:cs typeface="Quicksand"/>
              <a:sym typeface="Quicksand"/>
            </a:endParaRPr>
          </a:p>
          <a:p>
            <a:pPr indent="-374650" lvl="1" marL="1371600" rtl="0" algn="l">
              <a:spcBef>
                <a:spcPts val="0"/>
              </a:spcBef>
              <a:spcAft>
                <a:spcPts val="0"/>
              </a:spcAft>
              <a:buClr>
                <a:schemeClr val="lt1"/>
              </a:buClr>
              <a:buSzPts val="2300"/>
              <a:buFont typeface="Quicksand"/>
              <a:buChar char="○"/>
            </a:pPr>
            <a:r>
              <a:rPr lang="en" sz="2300">
                <a:solidFill>
                  <a:schemeClr val="lt1"/>
                </a:solidFill>
                <a:latin typeface="Quicksand"/>
                <a:ea typeface="Quicksand"/>
                <a:cs typeface="Quicksand"/>
                <a:sym typeface="Quicksand"/>
              </a:rPr>
              <a:t>Data processing</a:t>
            </a:r>
            <a:endParaRPr sz="2300">
              <a:solidFill>
                <a:schemeClr val="lt1"/>
              </a:solidFill>
              <a:latin typeface="Quicksand"/>
              <a:ea typeface="Quicksand"/>
              <a:cs typeface="Quicksand"/>
              <a:sym typeface="Quicksand"/>
            </a:endParaRPr>
          </a:p>
          <a:p>
            <a:pPr indent="-374650" lvl="1" marL="1371600" rtl="0" algn="l">
              <a:spcBef>
                <a:spcPts val="0"/>
              </a:spcBef>
              <a:spcAft>
                <a:spcPts val="0"/>
              </a:spcAft>
              <a:buClr>
                <a:schemeClr val="lt1"/>
              </a:buClr>
              <a:buSzPts val="2300"/>
              <a:buFont typeface="Quicksand"/>
              <a:buChar char="○"/>
            </a:pPr>
            <a:r>
              <a:rPr lang="en" sz="2300">
                <a:solidFill>
                  <a:schemeClr val="lt1"/>
                </a:solidFill>
                <a:latin typeface="Quicksand"/>
                <a:ea typeface="Quicksand"/>
                <a:cs typeface="Quicksand"/>
                <a:sym typeface="Quicksand"/>
              </a:rPr>
              <a:t>Visualization</a:t>
            </a:r>
            <a:endParaRPr sz="2300">
              <a:solidFill>
                <a:schemeClr val="lt1"/>
              </a:solidFill>
              <a:latin typeface="Quicksand"/>
              <a:ea typeface="Quicksand"/>
              <a:cs typeface="Quicksand"/>
              <a:sym typeface="Quicksand"/>
            </a:endParaRPr>
          </a:p>
        </p:txBody>
      </p:sp>
      <p:pic>
        <p:nvPicPr>
          <p:cNvPr id="118" name="Google Shape;118;p28"/>
          <p:cNvPicPr preferRelativeResize="0"/>
          <p:nvPr/>
        </p:nvPicPr>
        <p:blipFill>
          <a:blip r:embed="rId3">
            <a:alphaModFix/>
          </a:blip>
          <a:stretch>
            <a:fillRect/>
          </a:stretch>
        </p:blipFill>
        <p:spPr>
          <a:xfrm>
            <a:off x="4792900" y="2145428"/>
            <a:ext cx="2949001" cy="248623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6"/>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a:solidFill>
                  <a:srgbClr val="FFFFFF"/>
                </a:solidFill>
                <a:latin typeface="Quicksand"/>
                <a:ea typeface="Quicksand"/>
                <a:cs typeface="Quicksand"/>
                <a:sym typeface="Quicksand"/>
              </a:rPr>
              <a:t>Back End</a:t>
            </a:r>
            <a:endParaRPr b="0">
              <a:solidFill>
                <a:srgbClr val="FFFFFF"/>
              </a:solidFill>
              <a:latin typeface="Quicksand"/>
              <a:ea typeface="Quicksand"/>
              <a:cs typeface="Quicksand"/>
              <a:sym typeface="Quicksand"/>
            </a:endParaRPr>
          </a:p>
        </p:txBody>
      </p:sp>
      <p:sp>
        <p:nvSpPr>
          <p:cNvPr id="294" name="Google Shape;294;p46"/>
          <p:cNvSpPr txBox="1"/>
          <p:nvPr>
            <p:ph idx="1" type="body"/>
          </p:nvPr>
        </p:nvSpPr>
        <p:spPr>
          <a:xfrm>
            <a:off x="457200" y="907800"/>
            <a:ext cx="3254100" cy="3725700"/>
          </a:xfrm>
          <a:prstGeom prst="rect">
            <a:avLst/>
          </a:prstGeom>
        </p:spPr>
        <p:txBody>
          <a:bodyPr anchorCtr="0" anchor="t" bIns="91425" lIns="91425" spcFirstLastPara="1" rIns="91425" wrap="square" tIns="91425">
            <a:noAutofit/>
          </a:bodyPr>
          <a:lstStyle/>
          <a:p>
            <a:pPr indent="-393700" lvl="0" marL="457200" rtl="0" algn="l">
              <a:lnSpc>
                <a:spcPct val="115000"/>
              </a:lnSpc>
              <a:spcBef>
                <a:spcPts val="600"/>
              </a:spcBef>
              <a:spcAft>
                <a:spcPts val="0"/>
              </a:spcAft>
              <a:buClr>
                <a:srgbClr val="FFFFFF"/>
              </a:buClr>
              <a:buSzPts val="2600"/>
              <a:buFont typeface="Quicksand"/>
              <a:buChar char="●"/>
            </a:pPr>
            <a:r>
              <a:rPr lang="en" sz="2600">
                <a:solidFill>
                  <a:srgbClr val="FFFFFF"/>
                </a:solidFill>
                <a:latin typeface="Quicksand"/>
                <a:ea typeface="Quicksand"/>
                <a:cs typeface="Quicksand"/>
                <a:sym typeface="Quicksand"/>
              </a:rPr>
              <a:t>Calculations</a:t>
            </a:r>
            <a:endParaRPr sz="2600">
              <a:solidFill>
                <a:srgbClr val="FFFFFF"/>
              </a:solidFill>
              <a:latin typeface="Quicksand"/>
              <a:ea typeface="Quicksand"/>
              <a:cs typeface="Quicksand"/>
              <a:sym typeface="Quicksand"/>
            </a:endParaRPr>
          </a:p>
          <a:p>
            <a:pPr indent="-355600" lvl="1" marL="914400" rtl="0" algn="l">
              <a:lnSpc>
                <a:spcPct val="115000"/>
              </a:lnSpc>
              <a:spcBef>
                <a:spcPts val="0"/>
              </a:spcBef>
              <a:spcAft>
                <a:spcPts val="0"/>
              </a:spcAft>
              <a:buClr>
                <a:srgbClr val="FFFFFF"/>
              </a:buClr>
              <a:buSzPts val="2000"/>
              <a:buFont typeface="Quicksand"/>
              <a:buChar char="○"/>
            </a:pPr>
            <a:r>
              <a:rPr lang="en" sz="2000">
                <a:solidFill>
                  <a:srgbClr val="FFFFFF"/>
                </a:solidFill>
                <a:latin typeface="Quicksand"/>
                <a:ea typeface="Quicksand"/>
                <a:cs typeface="Quicksand"/>
                <a:sym typeface="Quicksand"/>
              </a:rPr>
              <a:t>Consolidation</a:t>
            </a:r>
            <a:endParaRPr sz="2000">
              <a:solidFill>
                <a:srgbClr val="FFFFFF"/>
              </a:solidFill>
              <a:latin typeface="Quicksand"/>
              <a:ea typeface="Quicksand"/>
              <a:cs typeface="Quicksand"/>
              <a:sym typeface="Quicksand"/>
            </a:endParaRPr>
          </a:p>
          <a:p>
            <a:pPr indent="-355600" lvl="1" marL="914400" rtl="0" algn="l">
              <a:lnSpc>
                <a:spcPct val="115000"/>
              </a:lnSpc>
              <a:spcBef>
                <a:spcPts val="0"/>
              </a:spcBef>
              <a:spcAft>
                <a:spcPts val="0"/>
              </a:spcAft>
              <a:buClr>
                <a:srgbClr val="FFFFFF"/>
              </a:buClr>
              <a:buSzPts val="2000"/>
              <a:buFont typeface="Quicksand"/>
              <a:buChar char="○"/>
            </a:pPr>
            <a:r>
              <a:rPr lang="en" sz="2000">
                <a:solidFill>
                  <a:srgbClr val="FFFFFF"/>
                </a:solidFill>
                <a:latin typeface="Quicksand"/>
                <a:ea typeface="Quicksand"/>
                <a:cs typeface="Quicksand"/>
                <a:sym typeface="Quicksand"/>
              </a:rPr>
              <a:t>Averages</a:t>
            </a:r>
            <a:endParaRPr sz="2000">
              <a:solidFill>
                <a:srgbClr val="FFFFFF"/>
              </a:solidFill>
              <a:latin typeface="Quicksand"/>
              <a:ea typeface="Quicksand"/>
              <a:cs typeface="Quicksand"/>
              <a:sym typeface="Quicksand"/>
            </a:endParaRPr>
          </a:p>
          <a:p>
            <a:pPr indent="-355600" lvl="1" marL="914400" rtl="0" algn="l">
              <a:lnSpc>
                <a:spcPct val="115000"/>
              </a:lnSpc>
              <a:spcBef>
                <a:spcPts val="0"/>
              </a:spcBef>
              <a:spcAft>
                <a:spcPts val="0"/>
              </a:spcAft>
              <a:buClr>
                <a:srgbClr val="FFFFFF"/>
              </a:buClr>
              <a:buSzPts val="2000"/>
              <a:buFont typeface="Quicksand"/>
              <a:buChar char="○"/>
            </a:pPr>
            <a:r>
              <a:rPr lang="en" sz="2000">
                <a:solidFill>
                  <a:srgbClr val="FFFFFF"/>
                </a:solidFill>
                <a:latin typeface="Quicksand"/>
                <a:ea typeface="Quicksand"/>
                <a:cs typeface="Quicksand"/>
                <a:sym typeface="Quicksand"/>
              </a:rPr>
              <a:t>Predictions</a:t>
            </a:r>
            <a:endParaRPr sz="2000">
              <a:solidFill>
                <a:srgbClr val="FFFFFF"/>
              </a:solidFill>
              <a:latin typeface="Quicksand"/>
              <a:ea typeface="Quicksand"/>
              <a:cs typeface="Quicksand"/>
              <a:sym typeface="Quicksand"/>
            </a:endParaRPr>
          </a:p>
          <a:p>
            <a:pPr indent="-355600" lvl="1" marL="914400" rtl="0" algn="l">
              <a:lnSpc>
                <a:spcPct val="115000"/>
              </a:lnSpc>
              <a:spcBef>
                <a:spcPts val="0"/>
              </a:spcBef>
              <a:spcAft>
                <a:spcPts val="0"/>
              </a:spcAft>
              <a:buClr>
                <a:srgbClr val="FFFFFF"/>
              </a:buClr>
              <a:buSzPts val="2000"/>
              <a:buFont typeface="Quicksand"/>
              <a:buChar char="○"/>
            </a:pPr>
            <a:r>
              <a:rPr lang="en" sz="2000">
                <a:solidFill>
                  <a:srgbClr val="FFFFFF"/>
                </a:solidFill>
                <a:latin typeface="Quicksand"/>
                <a:ea typeface="Quicksand"/>
                <a:cs typeface="Quicksand"/>
                <a:sym typeface="Quicksand"/>
              </a:rPr>
              <a:t>Pickability</a:t>
            </a:r>
            <a:endParaRPr sz="2000">
              <a:solidFill>
                <a:srgbClr val="FFFFFF"/>
              </a:solidFill>
              <a:latin typeface="Quicksand"/>
              <a:ea typeface="Quicksand"/>
              <a:cs typeface="Quicksand"/>
              <a:sym typeface="Quicksand"/>
            </a:endParaRPr>
          </a:p>
          <a:p>
            <a:pPr indent="-393700" lvl="0" marL="457200" rtl="0" algn="l">
              <a:lnSpc>
                <a:spcPct val="115000"/>
              </a:lnSpc>
              <a:spcBef>
                <a:spcPts val="0"/>
              </a:spcBef>
              <a:spcAft>
                <a:spcPts val="0"/>
              </a:spcAft>
              <a:buClr>
                <a:srgbClr val="FFFFFF"/>
              </a:buClr>
              <a:buSzPts val="2600"/>
              <a:buFont typeface="Quicksand"/>
              <a:buChar char="●"/>
            </a:pPr>
            <a:r>
              <a:rPr lang="en" sz="2600">
                <a:solidFill>
                  <a:srgbClr val="FFFFFF"/>
                </a:solidFill>
                <a:latin typeface="Quicksand"/>
                <a:ea typeface="Quicksand"/>
                <a:cs typeface="Quicksand"/>
                <a:sym typeface="Quicksand"/>
              </a:rPr>
              <a:t>Schema</a:t>
            </a:r>
            <a:endParaRPr sz="2600">
              <a:solidFill>
                <a:srgbClr val="FFFFFF"/>
              </a:solidFill>
              <a:latin typeface="Quicksand"/>
              <a:ea typeface="Quicksand"/>
              <a:cs typeface="Quicksand"/>
              <a:sym typeface="Quicksand"/>
            </a:endParaRPr>
          </a:p>
          <a:p>
            <a:pPr indent="-355600" lvl="1" marL="914400" rtl="0" algn="l">
              <a:lnSpc>
                <a:spcPct val="115000"/>
              </a:lnSpc>
              <a:spcBef>
                <a:spcPts val="0"/>
              </a:spcBef>
              <a:spcAft>
                <a:spcPts val="0"/>
              </a:spcAft>
              <a:buClr>
                <a:srgbClr val="FFFFFF"/>
              </a:buClr>
              <a:buSzPts val="2000"/>
              <a:buFont typeface="Quicksand"/>
              <a:buChar char="○"/>
            </a:pPr>
            <a:r>
              <a:rPr lang="en" sz="2000">
                <a:solidFill>
                  <a:srgbClr val="FFFFFF"/>
                </a:solidFill>
                <a:latin typeface="Quicksand"/>
                <a:ea typeface="Quicksand"/>
                <a:cs typeface="Quicksand"/>
                <a:sym typeface="Quicksand"/>
              </a:rPr>
              <a:t>How we format data</a:t>
            </a:r>
            <a:endParaRPr sz="2000">
              <a:solidFill>
                <a:srgbClr val="FFFFFF"/>
              </a:solidFill>
              <a:latin typeface="Quicksand"/>
              <a:ea typeface="Quicksand"/>
              <a:cs typeface="Quicksand"/>
              <a:sym typeface="Quicksand"/>
            </a:endParaRPr>
          </a:p>
          <a:p>
            <a:pPr indent="-419100" lvl="0" marL="457200" rtl="0" algn="l">
              <a:lnSpc>
                <a:spcPct val="115000"/>
              </a:lnSpc>
              <a:spcBef>
                <a:spcPts val="0"/>
              </a:spcBef>
              <a:spcAft>
                <a:spcPts val="0"/>
              </a:spcAft>
              <a:buClr>
                <a:schemeClr val="lt1"/>
              </a:buClr>
              <a:buSzPts val="3000"/>
              <a:buFont typeface="Quicksand"/>
              <a:buChar char="●"/>
            </a:pPr>
            <a:r>
              <a:rPr lang="en" sz="2600">
                <a:solidFill>
                  <a:srgbClr val="FFFFFF"/>
                </a:solidFill>
                <a:latin typeface="Quicksand"/>
                <a:ea typeface="Quicksand"/>
                <a:cs typeface="Quicksand"/>
                <a:sym typeface="Quicksand"/>
              </a:rPr>
              <a:t>Grosbeak</a:t>
            </a:r>
            <a:r>
              <a:rPr lang="en" sz="2800">
                <a:solidFill>
                  <a:schemeClr val="lt1"/>
                </a:solidFill>
                <a:latin typeface="Quicksand"/>
                <a:ea typeface="Quicksand"/>
                <a:cs typeface="Quicksand"/>
                <a:sym typeface="Quicksand"/>
              </a:rPr>
              <a:t> </a:t>
            </a:r>
            <a:endParaRPr sz="2800">
              <a:solidFill>
                <a:schemeClr val="lt1"/>
              </a:solidFill>
              <a:latin typeface="Quicksand"/>
              <a:ea typeface="Quicksand"/>
              <a:cs typeface="Quicksand"/>
              <a:sym typeface="Quicksand"/>
            </a:endParaRPr>
          </a:p>
        </p:txBody>
      </p:sp>
      <p:pic>
        <p:nvPicPr>
          <p:cNvPr id="295" name="Google Shape;295;p46"/>
          <p:cNvPicPr preferRelativeResize="0"/>
          <p:nvPr/>
        </p:nvPicPr>
        <p:blipFill>
          <a:blip r:embed="rId3">
            <a:alphaModFix/>
          </a:blip>
          <a:stretch>
            <a:fillRect/>
          </a:stretch>
        </p:blipFill>
        <p:spPr>
          <a:xfrm>
            <a:off x="3711300" y="401450"/>
            <a:ext cx="4407251" cy="2262400"/>
          </a:xfrm>
          <a:prstGeom prst="rect">
            <a:avLst/>
          </a:prstGeom>
          <a:noFill/>
          <a:ln>
            <a:noFill/>
          </a:ln>
        </p:spPr>
      </p:pic>
      <p:pic>
        <p:nvPicPr>
          <p:cNvPr id="296" name="Google Shape;296;p46"/>
          <p:cNvPicPr preferRelativeResize="0"/>
          <p:nvPr/>
        </p:nvPicPr>
        <p:blipFill>
          <a:blip r:embed="rId4">
            <a:alphaModFix/>
          </a:blip>
          <a:stretch>
            <a:fillRect/>
          </a:stretch>
        </p:blipFill>
        <p:spPr>
          <a:xfrm>
            <a:off x="3784625" y="2707774"/>
            <a:ext cx="3736823" cy="2050099"/>
          </a:xfrm>
          <a:prstGeom prst="rect">
            <a:avLst/>
          </a:prstGeom>
          <a:noFill/>
          <a:ln>
            <a:noFill/>
          </a:ln>
        </p:spPr>
      </p:pic>
      <p:pic>
        <p:nvPicPr>
          <p:cNvPr descr="Bird on Twitter Twemoji 14.0" id="297" name="Google Shape;297;p46"/>
          <p:cNvPicPr preferRelativeResize="0"/>
          <p:nvPr/>
        </p:nvPicPr>
        <p:blipFill>
          <a:blip r:embed="rId5">
            <a:alphaModFix/>
          </a:blip>
          <a:stretch>
            <a:fillRect/>
          </a:stretch>
        </p:blipFill>
        <p:spPr>
          <a:xfrm>
            <a:off x="2589850" y="4114325"/>
            <a:ext cx="643550" cy="6435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7"/>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a:solidFill>
                  <a:srgbClr val="FFFFFF"/>
                </a:solidFill>
                <a:latin typeface="Quicksand"/>
                <a:ea typeface="Quicksand"/>
                <a:cs typeface="Quicksand"/>
                <a:sym typeface="Quicksand"/>
              </a:rPr>
              <a:t>Server</a:t>
            </a:r>
            <a:endParaRPr b="0">
              <a:solidFill>
                <a:srgbClr val="FFFFFF"/>
              </a:solidFill>
              <a:latin typeface="Quicksand"/>
              <a:ea typeface="Quicksand"/>
              <a:cs typeface="Quicksand"/>
              <a:sym typeface="Quicksand"/>
            </a:endParaRPr>
          </a:p>
        </p:txBody>
      </p:sp>
      <p:sp>
        <p:nvSpPr>
          <p:cNvPr id="303" name="Google Shape;303;p47"/>
          <p:cNvSpPr txBox="1"/>
          <p:nvPr>
            <p:ph idx="1" type="body"/>
          </p:nvPr>
        </p:nvSpPr>
        <p:spPr>
          <a:xfrm>
            <a:off x="457200" y="895350"/>
            <a:ext cx="8229600" cy="37257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Clr>
                <a:srgbClr val="FFFFFF"/>
              </a:buClr>
              <a:buSzPts val="3000"/>
              <a:buFont typeface="Quicksand"/>
              <a:buChar char="●"/>
            </a:pPr>
            <a:r>
              <a:rPr lang="en">
                <a:solidFill>
                  <a:srgbClr val="FFFFFF"/>
                </a:solidFill>
                <a:latin typeface="Quicksand"/>
                <a:ea typeface="Quicksand"/>
                <a:cs typeface="Quicksand"/>
                <a:sym typeface="Quicksand"/>
              </a:rPr>
              <a:t>MongoDB</a:t>
            </a:r>
            <a:endParaRPr>
              <a:solidFill>
                <a:srgbClr val="FFFFFF"/>
              </a:solidFill>
              <a:latin typeface="Quicksand"/>
              <a:ea typeface="Quicksand"/>
              <a:cs typeface="Quicksand"/>
              <a:sym typeface="Quicksand"/>
            </a:endParaRPr>
          </a:p>
          <a:p>
            <a:pPr indent="-381000" lvl="1" marL="914400" rtl="0" algn="l">
              <a:spcBef>
                <a:spcPts val="0"/>
              </a:spcBef>
              <a:spcAft>
                <a:spcPts val="0"/>
              </a:spcAft>
              <a:buClr>
                <a:srgbClr val="FFFFFF"/>
              </a:buClr>
              <a:buSzPts val="2400"/>
              <a:buFont typeface="Quicksand"/>
              <a:buChar char="○"/>
            </a:pPr>
            <a:r>
              <a:rPr lang="en">
                <a:solidFill>
                  <a:srgbClr val="FFFFFF"/>
                </a:solidFill>
                <a:latin typeface="Quicksand"/>
                <a:ea typeface="Quicksand"/>
                <a:cs typeface="Quicksand"/>
                <a:sym typeface="Quicksand"/>
              </a:rPr>
              <a:t>Local Database</a:t>
            </a:r>
            <a:endParaRPr>
              <a:solidFill>
                <a:srgbClr val="FFFFFF"/>
              </a:solidFill>
              <a:latin typeface="Quicksand"/>
              <a:ea typeface="Quicksand"/>
              <a:cs typeface="Quicksand"/>
              <a:sym typeface="Quicksand"/>
            </a:endParaRPr>
          </a:p>
          <a:p>
            <a:pPr indent="-381000" lvl="1" marL="914400" rtl="0" algn="l">
              <a:spcBef>
                <a:spcPts val="0"/>
              </a:spcBef>
              <a:spcAft>
                <a:spcPts val="0"/>
              </a:spcAft>
              <a:buClr>
                <a:srgbClr val="FFFFFF"/>
              </a:buClr>
              <a:buSzPts val="2400"/>
              <a:buFont typeface="Quicksand"/>
              <a:buChar char="○"/>
            </a:pPr>
            <a:r>
              <a:rPr lang="en">
                <a:solidFill>
                  <a:srgbClr val="FFFFFF"/>
                </a:solidFill>
                <a:latin typeface="Quicksand"/>
                <a:ea typeface="Quicksand"/>
                <a:cs typeface="Quicksand"/>
                <a:sym typeface="Quicksand"/>
              </a:rPr>
              <a:t>Cloud Database</a:t>
            </a:r>
            <a:endParaRPr>
              <a:solidFill>
                <a:srgbClr val="FFFFFF"/>
              </a:solidFill>
              <a:latin typeface="Quicksand"/>
              <a:ea typeface="Quicksand"/>
              <a:cs typeface="Quicksand"/>
              <a:sym typeface="Quicksand"/>
            </a:endParaRPr>
          </a:p>
          <a:p>
            <a:pPr indent="-419100" lvl="0" marL="457200" rtl="0" algn="l">
              <a:spcBef>
                <a:spcPts val="0"/>
              </a:spcBef>
              <a:spcAft>
                <a:spcPts val="0"/>
              </a:spcAft>
              <a:buClr>
                <a:srgbClr val="FFFFFF"/>
              </a:buClr>
              <a:buSzPts val="3000"/>
              <a:buFont typeface="Quicksand"/>
              <a:buChar char="●"/>
            </a:pPr>
            <a:r>
              <a:rPr lang="en">
                <a:solidFill>
                  <a:srgbClr val="FFFFFF"/>
                </a:solidFill>
                <a:latin typeface="Quicksand"/>
                <a:ea typeface="Quicksand"/>
                <a:cs typeface="Quicksand"/>
                <a:sym typeface="Quicksand"/>
              </a:rPr>
              <a:t>The Blue Alliance</a:t>
            </a:r>
            <a:endParaRPr>
              <a:solidFill>
                <a:srgbClr val="FFFFFF"/>
              </a:solidFill>
              <a:latin typeface="Quicksand"/>
              <a:ea typeface="Quicksand"/>
              <a:cs typeface="Quicksand"/>
              <a:sym typeface="Quicksand"/>
            </a:endParaRPr>
          </a:p>
          <a:p>
            <a:pPr indent="-381000" lvl="1" marL="914400" rtl="0" algn="l">
              <a:spcBef>
                <a:spcPts val="0"/>
              </a:spcBef>
              <a:spcAft>
                <a:spcPts val="0"/>
              </a:spcAft>
              <a:buClr>
                <a:srgbClr val="FFFFFF"/>
              </a:buClr>
              <a:buSzPts val="2400"/>
              <a:buFont typeface="Quicksand"/>
              <a:buChar char="○"/>
            </a:pPr>
            <a:r>
              <a:rPr lang="en">
                <a:solidFill>
                  <a:srgbClr val="FFFFFF"/>
                </a:solidFill>
                <a:latin typeface="Quicksand"/>
                <a:ea typeface="Quicksand"/>
                <a:cs typeface="Quicksand"/>
                <a:sym typeface="Quicksand"/>
              </a:rPr>
              <a:t>Provides us with </a:t>
            </a:r>
            <a:endParaRPr>
              <a:solidFill>
                <a:srgbClr val="FFFFFF"/>
              </a:solidFill>
              <a:latin typeface="Quicksand"/>
              <a:ea typeface="Quicksand"/>
              <a:cs typeface="Quicksand"/>
              <a:sym typeface="Quicksand"/>
            </a:endParaRPr>
          </a:p>
          <a:p>
            <a:pPr indent="0" lvl="0" marL="914400" rtl="0" algn="l">
              <a:spcBef>
                <a:spcPts val="600"/>
              </a:spcBef>
              <a:spcAft>
                <a:spcPts val="0"/>
              </a:spcAft>
              <a:buNone/>
            </a:pPr>
            <a:r>
              <a:rPr lang="en" sz="2400">
                <a:solidFill>
                  <a:srgbClr val="FFFFFF"/>
                </a:solidFill>
                <a:latin typeface="Quicksand"/>
                <a:ea typeface="Quicksand"/>
                <a:cs typeface="Quicksand"/>
                <a:sym typeface="Quicksand"/>
              </a:rPr>
              <a:t>additional data</a:t>
            </a:r>
            <a:endParaRPr sz="2400">
              <a:solidFill>
                <a:srgbClr val="FFFFFF"/>
              </a:solidFill>
              <a:latin typeface="Quicksand"/>
              <a:ea typeface="Quicksand"/>
              <a:cs typeface="Quicksand"/>
              <a:sym typeface="Quicksand"/>
            </a:endParaRPr>
          </a:p>
        </p:txBody>
      </p:sp>
      <p:pic>
        <p:nvPicPr>
          <p:cNvPr id="304" name="Google Shape;304;p47"/>
          <p:cNvPicPr preferRelativeResize="0"/>
          <p:nvPr/>
        </p:nvPicPr>
        <p:blipFill>
          <a:blip r:embed="rId3">
            <a:alphaModFix/>
          </a:blip>
          <a:stretch>
            <a:fillRect/>
          </a:stretch>
        </p:blipFill>
        <p:spPr>
          <a:xfrm>
            <a:off x="4456175" y="436475"/>
            <a:ext cx="3358602" cy="2333674"/>
          </a:xfrm>
          <a:prstGeom prst="rect">
            <a:avLst/>
          </a:prstGeom>
          <a:noFill/>
          <a:ln>
            <a:noFill/>
          </a:ln>
        </p:spPr>
      </p:pic>
      <p:pic>
        <p:nvPicPr>
          <p:cNvPr id="305" name="Google Shape;305;p47"/>
          <p:cNvPicPr preferRelativeResize="0"/>
          <p:nvPr/>
        </p:nvPicPr>
        <p:blipFill rotWithShape="1">
          <a:blip r:embed="rId4">
            <a:alphaModFix/>
          </a:blip>
          <a:srcRect b="0" l="0" r="1293" t="0"/>
          <a:stretch/>
        </p:blipFill>
        <p:spPr>
          <a:xfrm>
            <a:off x="4056825" y="3200269"/>
            <a:ext cx="3757952" cy="144813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8"/>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a:solidFill>
                  <a:srgbClr val="FFFFFF"/>
                </a:solidFill>
                <a:latin typeface="Quicksand"/>
                <a:ea typeface="Quicksand"/>
                <a:cs typeface="Quicksand"/>
                <a:sym typeface="Quicksand"/>
              </a:rPr>
              <a:t>MongoDB - Database Structure</a:t>
            </a:r>
            <a:endParaRPr b="0">
              <a:solidFill>
                <a:srgbClr val="FFFFFF"/>
              </a:solidFill>
              <a:latin typeface="Quicksand"/>
              <a:ea typeface="Quicksand"/>
              <a:cs typeface="Quicksand"/>
              <a:sym typeface="Quicksand"/>
            </a:endParaRPr>
          </a:p>
        </p:txBody>
      </p:sp>
      <p:sp>
        <p:nvSpPr>
          <p:cNvPr id="311" name="Google Shape;311;p48"/>
          <p:cNvSpPr txBox="1"/>
          <p:nvPr>
            <p:ph idx="1" type="body"/>
          </p:nvPr>
        </p:nvSpPr>
        <p:spPr>
          <a:xfrm>
            <a:off x="457200" y="895350"/>
            <a:ext cx="8229600" cy="37257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Clr>
                <a:srgbClr val="FFFFFF"/>
              </a:buClr>
              <a:buSzPts val="3000"/>
              <a:buFont typeface="Quicksand"/>
              <a:buChar char="●"/>
            </a:pPr>
            <a:r>
              <a:rPr lang="en">
                <a:solidFill>
                  <a:srgbClr val="FFFFFF"/>
                </a:solidFill>
                <a:latin typeface="Quicksand"/>
                <a:ea typeface="Quicksand"/>
                <a:cs typeface="Quicksand"/>
                <a:sym typeface="Quicksand"/>
              </a:rPr>
              <a:t>No SQL</a:t>
            </a:r>
            <a:endParaRPr>
              <a:solidFill>
                <a:srgbClr val="FFFFFF"/>
              </a:solidFill>
              <a:latin typeface="Quicksand"/>
              <a:ea typeface="Quicksand"/>
              <a:cs typeface="Quicksand"/>
              <a:sym typeface="Quicksand"/>
            </a:endParaRPr>
          </a:p>
          <a:p>
            <a:pPr indent="-381000" lvl="1" marL="914400" rtl="0" algn="l">
              <a:spcBef>
                <a:spcPts val="0"/>
              </a:spcBef>
              <a:spcAft>
                <a:spcPts val="0"/>
              </a:spcAft>
              <a:buClr>
                <a:srgbClr val="FFFFFF"/>
              </a:buClr>
              <a:buSzPts val="2400"/>
              <a:buFont typeface="Quicksand"/>
              <a:buChar char="○"/>
            </a:pPr>
            <a:r>
              <a:rPr lang="en">
                <a:solidFill>
                  <a:srgbClr val="FFFFFF"/>
                </a:solidFill>
                <a:latin typeface="Quicksand"/>
                <a:ea typeface="Quicksand"/>
                <a:cs typeface="Quicksand"/>
                <a:sym typeface="Quicksand"/>
              </a:rPr>
              <a:t>No tables</a:t>
            </a:r>
            <a:endParaRPr>
              <a:solidFill>
                <a:srgbClr val="FFFFFF"/>
              </a:solidFill>
              <a:latin typeface="Quicksand"/>
              <a:ea typeface="Quicksand"/>
              <a:cs typeface="Quicksand"/>
              <a:sym typeface="Quicksand"/>
            </a:endParaRPr>
          </a:p>
          <a:p>
            <a:pPr indent="-381000" lvl="1" marL="914400" rtl="0" algn="l">
              <a:spcBef>
                <a:spcPts val="0"/>
              </a:spcBef>
              <a:spcAft>
                <a:spcPts val="0"/>
              </a:spcAft>
              <a:buClr>
                <a:srgbClr val="FFFFFF"/>
              </a:buClr>
              <a:buSzPts val="2400"/>
              <a:buFont typeface="Quicksand"/>
              <a:buChar char="○"/>
            </a:pPr>
            <a:r>
              <a:rPr lang="en">
                <a:solidFill>
                  <a:srgbClr val="FFFFFF"/>
                </a:solidFill>
                <a:latin typeface="Quicksand"/>
                <a:ea typeface="Quicksand"/>
                <a:cs typeface="Quicksand"/>
                <a:sym typeface="Quicksand"/>
              </a:rPr>
              <a:t>Document based</a:t>
            </a:r>
            <a:endParaRPr>
              <a:solidFill>
                <a:srgbClr val="FFFFFF"/>
              </a:solidFill>
              <a:latin typeface="Quicksand"/>
              <a:ea typeface="Quicksand"/>
              <a:cs typeface="Quicksand"/>
              <a:sym typeface="Quicksand"/>
            </a:endParaRPr>
          </a:p>
        </p:txBody>
      </p:sp>
      <p:pic>
        <p:nvPicPr>
          <p:cNvPr id="312" name="Google Shape;312;p48"/>
          <p:cNvPicPr preferRelativeResize="0"/>
          <p:nvPr/>
        </p:nvPicPr>
        <p:blipFill>
          <a:blip r:embed="rId3">
            <a:alphaModFix/>
          </a:blip>
          <a:stretch>
            <a:fillRect/>
          </a:stretch>
        </p:blipFill>
        <p:spPr>
          <a:xfrm>
            <a:off x="457200" y="2184075"/>
            <a:ext cx="8374702" cy="19700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49"/>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a:solidFill>
                  <a:srgbClr val="FFFFFF"/>
                </a:solidFill>
                <a:latin typeface="Quicksand"/>
                <a:ea typeface="Quicksand"/>
                <a:cs typeface="Quicksand"/>
                <a:sym typeface="Quicksand"/>
              </a:rPr>
              <a:t>Manipulating Data in MongoDB</a:t>
            </a:r>
            <a:endParaRPr b="0">
              <a:solidFill>
                <a:srgbClr val="FFFFFF"/>
              </a:solidFill>
              <a:latin typeface="Quicksand"/>
              <a:ea typeface="Quicksand"/>
              <a:cs typeface="Quicksand"/>
              <a:sym typeface="Quicksand"/>
            </a:endParaRPr>
          </a:p>
        </p:txBody>
      </p:sp>
      <p:sp>
        <p:nvSpPr>
          <p:cNvPr id="318" name="Google Shape;318;p49"/>
          <p:cNvSpPr txBox="1"/>
          <p:nvPr>
            <p:ph idx="1" type="body"/>
          </p:nvPr>
        </p:nvSpPr>
        <p:spPr>
          <a:xfrm>
            <a:off x="533400" y="1047750"/>
            <a:ext cx="8229600" cy="3725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2400">
                <a:solidFill>
                  <a:schemeClr val="lt1"/>
                </a:solidFill>
                <a:latin typeface="Quicksand"/>
                <a:ea typeface="Quicksand"/>
                <a:cs typeface="Quicksand"/>
                <a:sym typeface="Quicksand"/>
              </a:rPr>
              <a:t>CRUD Operations:</a:t>
            </a:r>
            <a:endParaRPr sz="2400">
              <a:solidFill>
                <a:schemeClr val="lt1"/>
              </a:solidFill>
              <a:latin typeface="Quicksand"/>
              <a:ea typeface="Quicksand"/>
              <a:cs typeface="Quicksand"/>
              <a:sym typeface="Quicksand"/>
            </a:endParaRPr>
          </a:p>
          <a:p>
            <a:pPr indent="-355600" lvl="0" marL="457200" rtl="0" algn="l">
              <a:lnSpc>
                <a:spcPct val="115000"/>
              </a:lnSpc>
              <a:spcBef>
                <a:spcPts val="1600"/>
              </a:spcBef>
              <a:spcAft>
                <a:spcPts val="0"/>
              </a:spcAft>
              <a:buClr>
                <a:schemeClr val="lt1"/>
              </a:buClr>
              <a:buSzPts val="2000"/>
              <a:buFont typeface="Quicksand"/>
              <a:buChar char="●"/>
            </a:pPr>
            <a:r>
              <a:rPr lang="en" sz="2000">
                <a:solidFill>
                  <a:schemeClr val="lt1"/>
                </a:solidFill>
                <a:latin typeface="Quicksand"/>
                <a:ea typeface="Quicksand"/>
                <a:cs typeface="Quicksand"/>
                <a:sym typeface="Quicksand"/>
              </a:rPr>
              <a:t>Create: Inserting new documents</a:t>
            </a:r>
            <a:endParaRPr sz="2000">
              <a:solidFill>
                <a:schemeClr val="lt1"/>
              </a:solidFill>
              <a:latin typeface="Quicksand"/>
              <a:ea typeface="Quicksand"/>
              <a:cs typeface="Quicksand"/>
              <a:sym typeface="Quicksand"/>
            </a:endParaRPr>
          </a:p>
          <a:p>
            <a:pPr indent="-355600" lvl="0" marL="457200" rtl="0" algn="l">
              <a:lnSpc>
                <a:spcPct val="115000"/>
              </a:lnSpc>
              <a:spcBef>
                <a:spcPts val="0"/>
              </a:spcBef>
              <a:spcAft>
                <a:spcPts val="0"/>
              </a:spcAft>
              <a:buClr>
                <a:schemeClr val="lt1"/>
              </a:buClr>
              <a:buSzPts val="2000"/>
              <a:buFont typeface="Quicksand"/>
              <a:buChar char="●"/>
            </a:pPr>
            <a:r>
              <a:rPr lang="en" sz="2000">
                <a:solidFill>
                  <a:schemeClr val="lt1"/>
                </a:solidFill>
                <a:latin typeface="Quicksand"/>
                <a:ea typeface="Quicksand"/>
                <a:cs typeface="Quicksand"/>
                <a:sym typeface="Quicksand"/>
              </a:rPr>
              <a:t>Read: Pulling documents from the database</a:t>
            </a:r>
            <a:endParaRPr sz="2000">
              <a:solidFill>
                <a:schemeClr val="lt1"/>
              </a:solidFill>
              <a:latin typeface="Quicksand"/>
              <a:ea typeface="Quicksand"/>
              <a:cs typeface="Quicksand"/>
              <a:sym typeface="Quicksand"/>
            </a:endParaRPr>
          </a:p>
          <a:p>
            <a:pPr indent="-355600" lvl="0" marL="457200" rtl="0" algn="l">
              <a:lnSpc>
                <a:spcPct val="115000"/>
              </a:lnSpc>
              <a:spcBef>
                <a:spcPts val="0"/>
              </a:spcBef>
              <a:spcAft>
                <a:spcPts val="0"/>
              </a:spcAft>
              <a:buClr>
                <a:schemeClr val="lt1"/>
              </a:buClr>
              <a:buSzPts val="2000"/>
              <a:buFont typeface="Quicksand"/>
              <a:buChar char="●"/>
            </a:pPr>
            <a:r>
              <a:rPr lang="en" sz="2000">
                <a:solidFill>
                  <a:schemeClr val="lt1"/>
                </a:solidFill>
                <a:latin typeface="Quicksand"/>
                <a:ea typeface="Quicksand"/>
                <a:cs typeface="Quicksand"/>
                <a:sym typeface="Quicksand"/>
              </a:rPr>
              <a:t>Update: Changing existing documents</a:t>
            </a:r>
            <a:endParaRPr sz="2000">
              <a:solidFill>
                <a:schemeClr val="lt1"/>
              </a:solidFill>
              <a:latin typeface="Quicksand"/>
              <a:ea typeface="Quicksand"/>
              <a:cs typeface="Quicksand"/>
              <a:sym typeface="Quicksand"/>
            </a:endParaRPr>
          </a:p>
          <a:p>
            <a:pPr indent="-355600" lvl="0" marL="457200" rtl="0" algn="l">
              <a:lnSpc>
                <a:spcPct val="115000"/>
              </a:lnSpc>
              <a:spcBef>
                <a:spcPts val="0"/>
              </a:spcBef>
              <a:spcAft>
                <a:spcPts val="0"/>
              </a:spcAft>
              <a:buClr>
                <a:schemeClr val="lt1"/>
              </a:buClr>
              <a:buSzPts val="2000"/>
              <a:buFont typeface="Quicksand"/>
              <a:buChar char="●"/>
            </a:pPr>
            <a:r>
              <a:rPr lang="en" sz="2000">
                <a:solidFill>
                  <a:schemeClr val="lt1"/>
                </a:solidFill>
                <a:latin typeface="Quicksand"/>
                <a:ea typeface="Quicksand"/>
                <a:cs typeface="Quicksand"/>
                <a:sym typeface="Quicksand"/>
              </a:rPr>
              <a:t>Delete: Removing documents</a:t>
            </a:r>
            <a:endParaRPr sz="2000">
              <a:solidFill>
                <a:schemeClr val="lt1"/>
              </a:solidFill>
              <a:latin typeface="Quicksand"/>
              <a:ea typeface="Quicksand"/>
              <a:cs typeface="Quicksand"/>
              <a:sym typeface="Quicksand"/>
            </a:endParaRPr>
          </a:p>
          <a:p>
            <a:pPr indent="0" lvl="0" marL="0" rtl="0" algn="l">
              <a:lnSpc>
                <a:spcPct val="115000"/>
              </a:lnSpc>
              <a:spcBef>
                <a:spcPts val="1600"/>
              </a:spcBef>
              <a:spcAft>
                <a:spcPts val="0"/>
              </a:spcAft>
              <a:buClr>
                <a:schemeClr val="dk1"/>
              </a:buClr>
              <a:buSzPts val="1100"/>
              <a:buFont typeface="Arial"/>
              <a:buNone/>
            </a:pPr>
            <a:r>
              <a:rPr lang="en" sz="2000">
                <a:solidFill>
                  <a:schemeClr val="lt1"/>
                </a:solidFill>
                <a:latin typeface="Quicksand"/>
                <a:ea typeface="Quicksand"/>
                <a:cs typeface="Quicksand"/>
                <a:sym typeface="Quicksand"/>
              </a:rPr>
              <a:t>There are many ways to change the behavior of these operations according to what you need to do with the data</a:t>
            </a:r>
            <a:endParaRPr sz="2000">
              <a:solidFill>
                <a:schemeClr val="lt1"/>
              </a:solidFill>
              <a:latin typeface="Quicksand"/>
              <a:ea typeface="Quicksand"/>
              <a:cs typeface="Quicksand"/>
              <a:sym typeface="Quicksand"/>
            </a:endParaRPr>
          </a:p>
          <a:p>
            <a:pPr indent="0" lvl="0" marL="0" rtl="0" algn="l">
              <a:spcBef>
                <a:spcPts val="1600"/>
              </a:spcBef>
              <a:spcAft>
                <a:spcPts val="0"/>
              </a:spcAft>
              <a:buNone/>
            </a:pPr>
            <a:r>
              <a:t/>
            </a:r>
            <a:endParaRPr>
              <a:solidFill>
                <a:srgbClr val="FFFFFF"/>
              </a:solidFill>
              <a:latin typeface="Quicksand"/>
              <a:ea typeface="Quicksand"/>
              <a:cs typeface="Quicksand"/>
              <a:sym typeface="Quicksan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50"/>
          <p:cNvSpPr txBox="1"/>
          <p:nvPr>
            <p:ph type="title"/>
          </p:nvPr>
        </p:nvSpPr>
        <p:spPr>
          <a:xfrm>
            <a:off x="457200" y="791425"/>
            <a:ext cx="8229600" cy="607500"/>
          </a:xfrm>
          <a:prstGeom prst="rect">
            <a:avLst/>
          </a:prstGeom>
        </p:spPr>
        <p:txBody>
          <a:bodyPr anchorCtr="0" anchor="b" bIns="91425" lIns="91425" spcFirstLastPara="1" rIns="91425" wrap="square" tIns="91425">
            <a:noAutofit/>
          </a:bodyPr>
          <a:lstStyle/>
          <a:p>
            <a:pPr indent="0" lvl="0" marL="0" rtl="0" algn="l">
              <a:lnSpc>
                <a:spcPct val="75000"/>
              </a:lnSpc>
              <a:spcBef>
                <a:spcPts val="0"/>
              </a:spcBef>
              <a:spcAft>
                <a:spcPts val="0"/>
              </a:spcAft>
              <a:buNone/>
            </a:pPr>
            <a:r>
              <a:rPr b="0" lang="en" sz="3400">
                <a:solidFill>
                  <a:srgbClr val="FFFFFF"/>
                </a:solidFill>
                <a:latin typeface="Quicksand"/>
                <a:ea typeface="Quicksand"/>
                <a:cs typeface="Quicksand"/>
                <a:sym typeface="Quicksand"/>
              </a:rPr>
              <a:t>MongoDB - Database Structure</a:t>
            </a:r>
            <a:endParaRPr b="0" sz="3400">
              <a:solidFill>
                <a:srgbClr val="FFFFFF"/>
              </a:solidFill>
              <a:latin typeface="Quicksand"/>
              <a:ea typeface="Quicksand"/>
              <a:cs typeface="Quicksand"/>
              <a:sym typeface="Quicksand"/>
            </a:endParaRPr>
          </a:p>
          <a:p>
            <a:pPr indent="0" lvl="0" marL="0" rtl="0" algn="l">
              <a:lnSpc>
                <a:spcPct val="75000"/>
              </a:lnSpc>
              <a:spcBef>
                <a:spcPts val="0"/>
              </a:spcBef>
              <a:spcAft>
                <a:spcPts val="0"/>
              </a:spcAft>
              <a:buNone/>
            </a:pPr>
            <a:r>
              <a:rPr b="0" lang="en" sz="1600">
                <a:solidFill>
                  <a:srgbClr val="FFFFFF"/>
                </a:solidFill>
                <a:latin typeface="Quicksand"/>
                <a:ea typeface="Quicksand"/>
                <a:cs typeface="Quicksand"/>
                <a:sym typeface="Quicksand"/>
              </a:rPr>
              <a:t>New and Improved Version</a:t>
            </a:r>
            <a:r>
              <a:rPr b="0" lang="en" sz="2800">
                <a:solidFill>
                  <a:srgbClr val="FFFFFF"/>
                </a:solidFill>
                <a:latin typeface="Quicksand"/>
                <a:ea typeface="Quicksand"/>
                <a:cs typeface="Quicksand"/>
                <a:sym typeface="Quicksand"/>
              </a:rPr>
              <a:t> </a:t>
            </a:r>
            <a:endParaRPr b="0" sz="2800">
              <a:solidFill>
                <a:srgbClr val="FFFFFF"/>
              </a:solidFill>
              <a:latin typeface="Quicksand"/>
              <a:ea typeface="Quicksand"/>
              <a:cs typeface="Quicksand"/>
              <a:sym typeface="Quicksand"/>
            </a:endParaRPr>
          </a:p>
        </p:txBody>
      </p:sp>
      <p:pic>
        <p:nvPicPr>
          <p:cNvPr id="324" name="Google Shape;324;p50"/>
          <p:cNvPicPr preferRelativeResize="0"/>
          <p:nvPr/>
        </p:nvPicPr>
        <p:blipFill>
          <a:blip r:embed="rId3">
            <a:alphaModFix/>
          </a:blip>
          <a:stretch>
            <a:fillRect/>
          </a:stretch>
        </p:blipFill>
        <p:spPr>
          <a:xfrm>
            <a:off x="1699100" y="1331025"/>
            <a:ext cx="6702075" cy="3013975"/>
          </a:xfrm>
          <a:prstGeom prst="rect">
            <a:avLst/>
          </a:prstGeom>
          <a:noFill/>
          <a:ln>
            <a:noFill/>
          </a:ln>
          <a:effectLst>
            <a:outerShdw blurRad="57150" rotWithShape="0" algn="bl" dir="5400000" dist="19050">
              <a:srgbClr val="000000">
                <a:alpha val="50000"/>
              </a:srgbClr>
            </a:outerShdw>
          </a:effectLst>
        </p:spPr>
      </p:pic>
      <p:sp>
        <p:nvSpPr>
          <p:cNvPr id="325" name="Google Shape;325;p50"/>
          <p:cNvSpPr/>
          <p:nvPr/>
        </p:nvSpPr>
        <p:spPr>
          <a:xfrm>
            <a:off x="1783613" y="1889225"/>
            <a:ext cx="648300" cy="147900"/>
          </a:xfrm>
          <a:prstGeom prst="rect">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26" name="Google Shape;326;p50"/>
          <p:cNvCxnSpPr>
            <a:endCxn id="325" idx="1"/>
          </p:cNvCxnSpPr>
          <p:nvPr/>
        </p:nvCxnSpPr>
        <p:spPr>
          <a:xfrm>
            <a:off x="1249013" y="1952675"/>
            <a:ext cx="534600" cy="10500"/>
          </a:xfrm>
          <a:prstGeom prst="straightConnector1">
            <a:avLst/>
          </a:prstGeom>
          <a:noFill/>
          <a:ln cap="flat" cmpd="sng" w="28575">
            <a:solidFill>
              <a:srgbClr val="FF0000"/>
            </a:solidFill>
            <a:prstDash val="solid"/>
            <a:round/>
            <a:headEnd len="med" w="med" type="none"/>
            <a:tailEnd len="med" w="med" type="triangle"/>
          </a:ln>
        </p:spPr>
      </p:cxnSp>
      <p:sp>
        <p:nvSpPr>
          <p:cNvPr id="327" name="Google Shape;327;p50"/>
          <p:cNvSpPr txBox="1"/>
          <p:nvPr/>
        </p:nvSpPr>
        <p:spPr>
          <a:xfrm>
            <a:off x="530963" y="1667825"/>
            <a:ext cx="986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FFFFFF"/>
                </a:solidFill>
                <a:latin typeface="Quicksand"/>
                <a:ea typeface="Quicksand"/>
                <a:cs typeface="Quicksand"/>
                <a:sym typeface="Quicksand"/>
              </a:rPr>
              <a:t>Database </a:t>
            </a:r>
            <a:endParaRPr sz="1200">
              <a:solidFill>
                <a:srgbClr val="FFFFFF"/>
              </a:solidFill>
              <a:latin typeface="Quicksand"/>
              <a:ea typeface="Quicksand"/>
              <a:cs typeface="Quicksand"/>
              <a:sym typeface="Quicksand"/>
            </a:endParaRPr>
          </a:p>
        </p:txBody>
      </p:sp>
      <p:sp>
        <p:nvSpPr>
          <p:cNvPr id="328" name="Google Shape;328;p50"/>
          <p:cNvSpPr/>
          <p:nvPr/>
        </p:nvSpPr>
        <p:spPr>
          <a:xfrm>
            <a:off x="1830013" y="2089900"/>
            <a:ext cx="986400" cy="2186400"/>
          </a:xfrm>
          <a:prstGeom prst="rect">
            <a:avLst/>
          </a:prstGeom>
          <a:noFill/>
          <a:ln cap="flat" cmpd="sng" w="38100">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29" name="Google Shape;329;p50"/>
          <p:cNvCxnSpPr>
            <a:endCxn id="328" idx="1"/>
          </p:cNvCxnSpPr>
          <p:nvPr/>
        </p:nvCxnSpPr>
        <p:spPr>
          <a:xfrm flipH="1" rot="10800000">
            <a:off x="1302013" y="3183100"/>
            <a:ext cx="528000" cy="110700"/>
          </a:xfrm>
          <a:prstGeom prst="straightConnector1">
            <a:avLst/>
          </a:prstGeom>
          <a:noFill/>
          <a:ln cap="flat" cmpd="sng" w="28575">
            <a:solidFill>
              <a:srgbClr val="FF0000"/>
            </a:solidFill>
            <a:prstDash val="solid"/>
            <a:round/>
            <a:headEnd len="med" w="med" type="none"/>
            <a:tailEnd len="med" w="med" type="triangle"/>
          </a:ln>
        </p:spPr>
      </p:cxnSp>
      <p:sp>
        <p:nvSpPr>
          <p:cNvPr id="330" name="Google Shape;330;p50"/>
          <p:cNvSpPr txBox="1"/>
          <p:nvPr/>
        </p:nvSpPr>
        <p:spPr>
          <a:xfrm>
            <a:off x="530963" y="3183100"/>
            <a:ext cx="986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FFFFFF"/>
                </a:solidFill>
                <a:latin typeface="Quicksand"/>
                <a:ea typeface="Quicksand"/>
                <a:cs typeface="Quicksand"/>
                <a:sym typeface="Quicksand"/>
              </a:rPr>
              <a:t>Collections</a:t>
            </a:r>
            <a:endParaRPr sz="1200">
              <a:solidFill>
                <a:srgbClr val="FFFFFF"/>
              </a:solidFill>
              <a:latin typeface="Quicksand"/>
              <a:ea typeface="Quicksand"/>
              <a:cs typeface="Quicksand"/>
              <a:sym typeface="Quicksand"/>
            </a:endParaRPr>
          </a:p>
        </p:txBody>
      </p:sp>
      <p:sp>
        <p:nvSpPr>
          <p:cNvPr id="331" name="Google Shape;331;p50"/>
          <p:cNvSpPr/>
          <p:nvPr/>
        </p:nvSpPr>
        <p:spPr>
          <a:xfrm>
            <a:off x="3372013" y="2660225"/>
            <a:ext cx="4964100" cy="1573800"/>
          </a:xfrm>
          <a:prstGeom prst="rect">
            <a:avLst/>
          </a:prstGeom>
          <a:noFill/>
          <a:ln cap="flat" cmpd="sng" w="38100">
            <a:solidFill>
              <a:srgbClr val="0000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32" name="Google Shape;332;p50"/>
          <p:cNvCxnSpPr/>
          <p:nvPr/>
        </p:nvCxnSpPr>
        <p:spPr>
          <a:xfrm flipH="1" rot="10800000">
            <a:off x="5537263" y="4157825"/>
            <a:ext cx="316800" cy="464700"/>
          </a:xfrm>
          <a:prstGeom prst="straightConnector1">
            <a:avLst/>
          </a:prstGeom>
          <a:noFill/>
          <a:ln cap="flat" cmpd="sng" w="28575">
            <a:solidFill>
              <a:srgbClr val="FF0000"/>
            </a:solidFill>
            <a:prstDash val="solid"/>
            <a:round/>
            <a:headEnd len="med" w="med" type="none"/>
            <a:tailEnd len="med" w="med" type="triangle"/>
          </a:ln>
        </p:spPr>
      </p:cxnSp>
      <p:sp>
        <p:nvSpPr>
          <p:cNvPr id="333" name="Google Shape;333;p50"/>
          <p:cNvSpPr txBox="1"/>
          <p:nvPr/>
        </p:nvSpPr>
        <p:spPr>
          <a:xfrm>
            <a:off x="4966838" y="4493764"/>
            <a:ext cx="1457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FFFFFF"/>
                </a:solidFill>
                <a:latin typeface="Quicksand"/>
                <a:ea typeface="Quicksand"/>
                <a:cs typeface="Quicksand"/>
                <a:sym typeface="Quicksand"/>
              </a:rPr>
              <a:t>Documents</a:t>
            </a:r>
            <a:endParaRPr sz="1200">
              <a:solidFill>
                <a:srgbClr val="FFFFFF"/>
              </a:solidFill>
              <a:latin typeface="Quicksand"/>
              <a:ea typeface="Quicksand"/>
              <a:cs typeface="Quicksand"/>
              <a:sym typeface="Quicksan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51"/>
          <p:cNvSpPr txBox="1"/>
          <p:nvPr>
            <p:ph type="title"/>
          </p:nvPr>
        </p:nvSpPr>
        <p:spPr>
          <a:xfrm>
            <a:off x="457200" y="282178"/>
            <a:ext cx="8229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a:solidFill>
                  <a:srgbClr val="FFFFFF"/>
                </a:solidFill>
                <a:latin typeface="Quicksand"/>
                <a:ea typeface="Quicksand"/>
                <a:cs typeface="Quicksand"/>
                <a:sym typeface="Quicksand"/>
              </a:rPr>
              <a:t>Grosbeak</a:t>
            </a:r>
            <a:r>
              <a:rPr b="0" lang="en">
                <a:solidFill>
                  <a:srgbClr val="FFFFFF"/>
                </a:solidFill>
                <a:latin typeface="Quicksand"/>
                <a:ea typeface="Quicksand"/>
                <a:cs typeface="Quicksand"/>
                <a:sym typeface="Quicksand"/>
              </a:rPr>
              <a:t>—Web Server</a:t>
            </a:r>
            <a:endParaRPr b="0">
              <a:solidFill>
                <a:srgbClr val="FFFFFF"/>
              </a:solidFill>
              <a:latin typeface="Quicksand"/>
              <a:ea typeface="Quicksand"/>
              <a:cs typeface="Quicksand"/>
              <a:sym typeface="Quicksand"/>
            </a:endParaRPr>
          </a:p>
        </p:txBody>
      </p:sp>
      <p:sp>
        <p:nvSpPr>
          <p:cNvPr id="339" name="Google Shape;339;p51"/>
          <p:cNvSpPr txBox="1"/>
          <p:nvPr>
            <p:ph idx="1" type="body"/>
          </p:nvPr>
        </p:nvSpPr>
        <p:spPr>
          <a:xfrm>
            <a:off x="457200" y="1047750"/>
            <a:ext cx="8229600" cy="9117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Clr>
                <a:srgbClr val="FFFFFF"/>
              </a:buClr>
              <a:buSzPts val="2400"/>
              <a:buFont typeface="Quicksand"/>
              <a:buChar char="●"/>
            </a:pPr>
            <a:r>
              <a:rPr lang="en" sz="2400">
                <a:solidFill>
                  <a:srgbClr val="FFFFFF"/>
                </a:solidFill>
                <a:latin typeface="Quicksand"/>
                <a:ea typeface="Quicksand"/>
                <a:cs typeface="Quicksand"/>
                <a:sym typeface="Quicksand"/>
              </a:rPr>
              <a:t>Serves MongoDB data to the Viewer app</a:t>
            </a:r>
            <a:endParaRPr sz="1800">
              <a:solidFill>
                <a:srgbClr val="FFFFFF"/>
              </a:solidFill>
              <a:latin typeface="Quicksand"/>
              <a:ea typeface="Quicksand"/>
              <a:cs typeface="Quicksand"/>
              <a:sym typeface="Quicksand"/>
            </a:endParaRPr>
          </a:p>
        </p:txBody>
      </p:sp>
      <p:sp>
        <p:nvSpPr>
          <p:cNvPr id="340" name="Google Shape;340;p51"/>
          <p:cNvSpPr/>
          <p:nvPr/>
        </p:nvSpPr>
        <p:spPr>
          <a:xfrm>
            <a:off x="3768084" y="2589051"/>
            <a:ext cx="1552200" cy="416400"/>
          </a:xfrm>
          <a:prstGeom prst="rect">
            <a:avLst/>
          </a:prstGeom>
          <a:solidFill>
            <a:srgbClr val="0E945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Quicksand"/>
                <a:ea typeface="Quicksand"/>
                <a:cs typeface="Quicksand"/>
                <a:sym typeface="Quicksand"/>
              </a:rPr>
              <a:t>Grosbeak</a:t>
            </a:r>
            <a:endParaRPr sz="1800">
              <a:solidFill>
                <a:srgbClr val="FFFFFF"/>
              </a:solidFill>
              <a:latin typeface="Quicksand"/>
              <a:ea typeface="Quicksand"/>
              <a:cs typeface="Quicksand"/>
              <a:sym typeface="Quicksand"/>
            </a:endParaRPr>
          </a:p>
        </p:txBody>
      </p:sp>
      <p:sp>
        <p:nvSpPr>
          <p:cNvPr id="341" name="Google Shape;341;p51"/>
          <p:cNvSpPr/>
          <p:nvPr/>
        </p:nvSpPr>
        <p:spPr>
          <a:xfrm>
            <a:off x="6622775" y="2589041"/>
            <a:ext cx="1552200" cy="416400"/>
          </a:xfrm>
          <a:prstGeom prst="rect">
            <a:avLst/>
          </a:prstGeom>
          <a:solidFill>
            <a:srgbClr val="0E945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Quicksand"/>
                <a:ea typeface="Quicksand"/>
                <a:cs typeface="Quicksand"/>
                <a:sym typeface="Quicksand"/>
              </a:rPr>
              <a:t>Viewer</a:t>
            </a:r>
            <a:endParaRPr sz="1800">
              <a:solidFill>
                <a:srgbClr val="FFFFFF"/>
              </a:solidFill>
              <a:latin typeface="Quicksand"/>
              <a:ea typeface="Quicksand"/>
              <a:cs typeface="Quicksand"/>
              <a:sym typeface="Quicksand"/>
            </a:endParaRPr>
          </a:p>
        </p:txBody>
      </p:sp>
      <p:sp>
        <p:nvSpPr>
          <p:cNvPr id="342" name="Google Shape;342;p51"/>
          <p:cNvSpPr/>
          <p:nvPr/>
        </p:nvSpPr>
        <p:spPr>
          <a:xfrm>
            <a:off x="913371" y="2589053"/>
            <a:ext cx="1552200" cy="416400"/>
          </a:xfrm>
          <a:prstGeom prst="rect">
            <a:avLst/>
          </a:prstGeom>
          <a:solidFill>
            <a:srgbClr val="0E945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Quicksand"/>
                <a:ea typeface="Quicksand"/>
                <a:cs typeface="Quicksand"/>
                <a:sym typeface="Quicksand"/>
              </a:rPr>
              <a:t>Cloud Database</a:t>
            </a:r>
            <a:endParaRPr>
              <a:solidFill>
                <a:srgbClr val="FFFFFF"/>
              </a:solidFill>
              <a:latin typeface="Quicksand"/>
              <a:ea typeface="Quicksand"/>
              <a:cs typeface="Quicksand"/>
              <a:sym typeface="Quicksand"/>
            </a:endParaRPr>
          </a:p>
        </p:txBody>
      </p:sp>
      <p:cxnSp>
        <p:nvCxnSpPr>
          <p:cNvPr id="343" name="Google Shape;343;p51"/>
          <p:cNvCxnSpPr>
            <a:stCxn id="342" idx="3"/>
            <a:endCxn id="340" idx="1"/>
          </p:cNvCxnSpPr>
          <p:nvPr/>
        </p:nvCxnSpPr>
        <p:spPr>
          <a:xfrm>
            <a:off x="2465571" y="2797253"/>
            <a:ext cx="1302600" cy="0"/>
          </a:xfrm>
          <a:prstGeom prst="straightConnector1">
            <a:avLst/>
          </a:prstGeom>
          <a:noFill/>
          <a:ln cap="flat" cmpd="sng" w="38100">
            <a:solidFill>
              <a:srgbClr val="FF0000"/>
            </a:solidFill>
            <a:prstDash val="solid"/>
            <a:round/>
            <a:headEnd len="med" w="med" type="none"/>
            <a:tailEnd len="med" w="med" type="triangle"/>
          </a:ln>
        </p:spPr>
      </p:cxnSp>
      <p:cxnSp>
        <p:nvCxnSpPr>
          <p:cNvPr id="344" name="Google Shape;344;p51"/>
          <p:cNvCxnSpPr/>
          <p:nvPr/>
        </p:nvCxnSpPr>
        <p:spPr>
          <a:xfrm>
            <a:off x="5320271" y="2797253"/>
            <a:ext cx="1302600" cy="0"/>
          </a:xfrm>
          <a:prstGeom prst="straightConnector1">
            <a:avLst/>
          </a:prstGeom>
          <a:noFill/>
          <a:ln cap="flat" cmpd="sng" w="38100">
            <a:solidFill>
              <a:srgbClr val="FF0000"/>
            </a:solidFill>
            <a:prstDash val="solid"/>
            <a:round/>
            <a:headEnd len="med" w="med" type="none"/>
            <a:tailEnd len="med" w="med" type="triangle"/>
          </a:ln>
        </p:spPr>
      </p:cxnSp>
      <p:sp>
        <p:nvSpPr>
          <p:cNvPr id="345" name="Google Shape;345;p51"/>
          <p:cNvSpPr/>
          <p:nvPr/>
        </p:nvSpPr>
        <p:spPr>
          <a:xfrm>
            <a:off x="913671" y="3579653"/>
            <a:ext cx="1552200" cy="416400"/>
          </a:xfrm>
          <a:prstGeom prst="rect">
            <a:avLst/>
          </a:prstGeom>
          <a:solidFill>
            <a:srgbClr val="0E945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Quicksand"/>
                <a:ea typeface="Quicksand"/>
                <a:cs typeface="Quicksand"/>
                <a:sym typeface="Quicksand"/>
              </a:rPr>
              <a:t>Local Database</a:t>
            </a:r>
            <a:endParaRPr>
              <a:solidFill>
                <a:srgbClr val="FFFFFF"/>
              </a:solidFill>
              <a:latin typeface="Quicksand"/>
              <a:ea typeface="Quicksand"/>
              <a:cs typeface="Quicksand"/>
              <a:sym typeface="Quicksand"/>
            </a:endParaRPr>
          </a:p>
        </p:txBody>
      </p:sp>
      <p:cxnSp>
        <p:nvCxnSpPr>
          <p:cNvPr id="346" name="Google Shape;346;p51"/>
          <p:cNvCxnSpPr>
            <a:stCxn id="342" idx="2"/>
            <a:endCxn id="345" idx="0"/>
          </p:cNvCxnSpPr>
          <p:nvPr/>
        </p:nvCxnSpPr>
        <p:spPr>
          <a:xfrm flipH="1" rot="-5400000">
            <a:off x="1402671" y="3292253"/>
            <a:ext cx="574200" cy="600"/>
          </a:xfrm>
          <a:prstGeom prst="bentConnector3">
            <a:avLst>
              <a:gd fmla="val 50000" name="adj1"/>
            </a:avLst>
          </a:prstGeom>
          <a:noFill/>
          <a:ln cap="flat" cmpd="sng" w="28575">
            <a:solidFill>
              <a:srgbClr val="C2C2C2"/>
            </a:solidFill>
            <a:prstDash val="solid"/>
            <a:round/>
            <a:headEnd len="med" w="med" type="none"/>
            <a:tailEnd len="med" w="med" type="non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52"/>
          <p:cNvSpPr txBox="1"/>
          <p:nvPr/>
        </p:nvSpPr>
        <p:spPr>
          <a:xfrm>
            <a:off x="563875" y="451200"/>
            <a:ext cx="5885400" cy="47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FFFF"/>
                </a:solidFill>
                <a:latin typeface="Quicksand"/>
                <a:ea typeface="Quicksand"/>
                <a:cs typeface="Quicksand"/>
                <a:sym typeface="Quicksand"/>
              </a:rPr>
              <a:t>Visualization—Data Viewer</a:t>
            </a:r>
            <a:endParaRPr sz="3600">
              <a:solidFill>
                <a:srgbClr val="FFFFFF"/>
              </a:solidFill>
              <a:latin typeface="Quicksand"/>
              <a:ea typeface="Quicksand"/>
              <a:cs typeface="Quicksand"/>
              <a:sym typeface="Quicksand"/>
            </a:endParaRPr>
          </a:p>
        </p:txBody>
      </p:sp>
      <p:sp>
        <p:nvSpPr>
          <p:cNvPr id="352" name="Google Shape;352;p52"/>
          <p:cNvSpPr txBox="1"/>
          <p:nvPr/>
        </p:nvSpPr>
        <p:spPr>
          <a:xfrm>
            <a:off x="627175" y="1216200"/>
            <a:ext cx="4041900" cy="2878800"/>
          </a:xfrm>
          <a:prstGeom prst="rect">
            <a:avLst/>
          </a:prstGeom>
          <a:noFill/>
          <a:ln>
            <a:noFill/>
          </a:ln>
        </p:spPr>
        <p:txBody>
          <a:bodyPr anchorCtr="0" anchor="t" bIns="91425" lIns="91425" spcFirstLastPara="1" rIns="91425" wrap="square" tIns="91425">
            <a:noAutofit/>
          </a:bodyPr>
          <a:lstStyle/>
          <a:p>
            <a:pPr indent="-374650" lvl="0" marL="457200" rtl="0" algn="l">
              <a:spcBef>
                <a:spcPts val="0"/>
              </a:spcBef>
              <a:spcAft>
                <a:spcPts val="0"/>
              </a:spcAft>
              <a:buClr>
                <a:srgbClr val="FFFFFF"/>
              </a:buClr>
              <a:buSzPts val="2300"/>
              <a:buFont typeface="Quicksand"/>
              <a:buChar char="●"/>
            </a:pPr>
            <a:r>
              <a:rPr lang="en" sz="2300">
                <a:solidFill>
                  <a:srgbClr val="FFFFFF"/>
                </a:solidFill>
                <a:latin typeface="Quicksand"/>
                <a:ea typeface="Quicksand"/>
                <a:cs typeface="Quicksand"/>
                <a:sym typeface="Quicksand"/>
              </a:rPr>
              <a:t>Run on phones</a:t>
            </a:r>
            <a:endParaRPr sz="2300">
              <a:solidFill>
                <a:srgbClr val="FFFFFF"/>
              </a:solidFill>
              <a:latin typeface="Quicksand"/>
              <a:ea typeface="Quicksand"/>
              <a:cs typeface="Quicksand"/>
              <a:sym typeface="Quicksand"/>
            </a:endParaRPr>
          </a:p>
          <a:p>
            <a:pPr indent="-374650" lvl="1" marL="914400" rtl="0" algn="l">
              <a:spcBef>
                <a:spcPts val="0"/>
              </a:spcBef>
              <a:spcAft>
                <a:spcPts val="0"/>
              </a:spcAft>
              <a:buClr>
                <a:srgbClr val="FFFFFF"/>
              </a:buClr>
              <a:buSzPts val="2300"/>
              <a:buFont typeface="Quicksand"/>
              <a:buChar char="○"/>
            </a:pPr>
            <a:r>
              <a:rPr lang="en" sz="2300">
                <a:solidFill>
                  <a:srgbClr val="FFFFFF"/>
                </a:solidFill>
                <a:latin typeface="Quicksand"/>
                <a:ea typeface="Quicksand"/>
                <a:cs typeface="Quicksand"/>
                <a:sym typeface="Quicksand"/>
              </a:rPr>
              <a:t>Used by strategists</a:t>
            </a:r>
            <a:endParaRPr sz="2300">
              <a:solidFill>
                <a:srgbClr val="FFFFFF"/>
              </a:solidFill>
              <a:latin typeface="Quicksand"/>
              <a:ea typeface="Quicksand"/>
              <a:cs typeface="Quicksand"/>
              <a:sym typeface="Quicksand"/>
            </a:endParaRPr>
          </a:p>
          <a:p>
            <a:pPr indent="-374650" lvl="0" marL="457200" rtl="0" algn="l">
              <a:spcBef>
                <a:spcPts val="0"/>
              </a:spcBef>
              <a:spcAft>
                <a:spcPts val="0"/>
              </a:spcAft>
              <a:buClr>
                <a:srgbClr val="FFFFFF"/>
              </a:buClr>
              <a:buSzPts val="2300"/>
              <a:buFont typeface="Quicksand"/>
              <a:buChar char="●"/>
            </a:pPr>
            <a:r>
              <a:rPr lang="en" sz="2300">
                <a:solidFill>
                  <a:srgbClr val="FFFFFF"/>
                </a:solidFill>
                <a:latin typeface="Quicksand"/>
                <a:ea typeface="Quicksand"/>
                <a:cs typeface="Quicksand"/>
                <a:sym typeface="Quicksand"/>
              </a:rPr>
              <a:t>Graphing, rankings, lists, notes, live/offline picklist, pickability, match schedule</a:t>
            </a:r>
            <a:endParaRPr sz="2300">
              <a:solidFill>
                <a:srgbClr val="FFFFFF"/>
              </a:solidFill>
              <a:latin typeface="Quicksand"/>
              <a:ea typeface="Quicksand"/>
              <a:cs typeface="Quicksand"/>
              <a:sym typeface="Quicksand"/>
            </a:endParaRPr>
          </a:p>
          <a:p>
            <a:pPr indent="0" lvl="0" marL="0" rtl="0" algn="l">
              <a:spcBef>
                <a:spcPts val="0"/>
              </a:spcBef>
              <a:spcAft>
                <a:spcPts val="0"/>
              </a:spcAft>
              <a:buNone/>
            </a:pPr>
            <a:r>
              <a:t/>
            </a:r>
            <a:endParaRPr sz="2300">
              <a:solidFill>
                <a:srgbClr val="FFFFFF"/>
              </a:solidFill>
              <a:latin typeface="Quicksand"/>
              <a:ea typeface="Quicksand"/>
              <a:cs typeface="Quicksand"/>
              <a:sym typeface="Quicksand"/>
            </a:endParaRPr>
          </a:p>
        </p:txBody>
      </p:sp>
      <p:pic>
        <p:nvPicPr>
          <p:cNvPr id="353" name="Google Shape;353;p52"/>
          <p:cNvPicPr preferRelativeResize="0"/>
          <p:nvPr/>
        </p:nvPicPr>
        <p:blipFill>
          <a:blip r:embed="rId3">
            <a:alphaModFix/>
          </a:blip>
          <a:stretch>
            <a:fillRect/>
          </a:stretch>
        </p:blipFill>
        <p:spPr>
          <a:xfrm>
            <a:off x="6562150" y="607600"/>
            <a:ext cx="2078975" cy="39282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53"/>
          <p:cNvSpPr txBox="1"/>
          <p:nvPr/>
        </p:nvSpPr>
        <p:spPr>
          <a:xfrm>
            <a:off x="405613" y="346278"/>
            <a:ext cx="5885400" cy="47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100">
                <a:solidFill>
                  <a:srgbClr val="FFFFFF"/>
                </a:solidFill>
                <a:latin typeface="Quicksand"/>
                <a:ea typeface="Quicksand"/>
                <a:cs typeface="Quicksand"/>
                <a:sym typeface="Quicksand"/>
              </a:rPr>
              <a:t>Data Viewer Screens</a:t>
            </a:r>
            <a:endParaRPr sz="3100">
              <a:solidFill>
                <a:srgbClr val="FFFFFF"/>
              </a:solidFill>
              <a:latin typeface="Quicksand"/>
              <a:ea typeface="Quicksand"/>
              <a:cs typeface="Quicksand"/>
              <a:sym typeface="Quicksand"/>
            </a:endParaRPr>
          </a:p>
        </p:txBody>
      </p:sp>
      <p:pic>
        <p:nvPicPr>
          <p:cNvPr id="359" name="Google Shape;359;p53"/>
          <p:cNvPicPr preferRelativeResize="0"/>
          <p:nvPr/>
        </p:nvPicPr>
        <p:blipFill>
          <a:blip r:embed="rId3">
            <a:alphaModFix/>
          </a:blip>
          <a:stretch>
            <a:fillRect/>
          </a:stretch>
        </p:blipFill>
        <p:spPr>
          <a:xfrm>
            <a:off x="6491328" y="817873"/>
            <a:ext cx="1556700" cy="3733776"/>
          </a:xfrm>
          <a:prstGeom prst="rect">
            <a:avLst/>
          </a:prstGeom>
          <a:noFill/>
          <a:ln>
            <a:noFill/>
          </a:ln>
        </p:spPr>
      </p:pic>
      <p:pic>
        <p:nvPicPr>
          <p:cNvPr id="360" name="Google Shape;360;p53"/>
          <p:cNvPicPr preferRelativeResize="0"/>
          <p:nvPr/>
        </p:nvPicPr>
        <p:blipFill>
          <a:blip r:embed="rId4">
            <a:alphaModFix/>
          </a:blip>
          <a:stretch>
            <a:fillRect/>
          </a:stretch>
        </p:blipFill>
        <p:spPr>
          <a:xfrm>
            <a:off x="794721" y="1402898"/>
            <a:ext cx="1659575" cy="3153675"/>
          </a:xfrm>
          <a:prstGeom prst="rect">
            <a:avLst/>
          </a:prstGeom>
          <a:noFill/>
          <a:ln>
            <a:noFill/>
          </a:ln>
        </p:spPr>
      </p:pic>
      <p:pic>
        <p:nvPicPr>
          <p:cNvPr id="361" name="Google Shape;361;p53"/>
          <p:cNvPicPr preferRelativeResize="0"/>
          <p:nvPr/>
        </p:nvPicPr>
        <p:blipFill>
          <a:blip r:embed="rId5">
            <a:alphaModFix/>
          </a:blip>
          <a:stretch>
            <a:fillRect/>
          </a:stretch>
        </p:blipFill>
        <p:spPr>
          <a:xfrm>
            <a:off x="2681021" y="1413948"/>
            <a:ext cx="1659575" cy="3131567"/>
          </a:xfrm>
          <a:prstGeom prst="rect">
            <a:avLst/>
          </a:prstGeom>
          <a:noFill/>
          <a:ln>
            <a:noFill/>
          </a:ln>
        </p:spPr>
      </p:pic>
      <p:pic>
        <p:nvPicPr>
          <p:cNvPr id="362" name="Google Shape;362;p53"/>
          <p:cNvPicPr preferRelativeResize="0"/>
          <p:nvPr/>
        </p:nvPicPr>
        <p:blipFill>
          <a:blip r:embed="rId6">
            <a:alphaModFix/>
          </a:blip>
          <a:stretch>
            <a:fillRect/>
          </a:stretch>
        </p:blipFill>
        <p:spPr>
          <a:xfrm>
            <a:off x="4519846" y="1402898"/>
            <a:ext cx="1659575" cy="3113484"/>
          </a:xfrm>
          <a:prstGeom prst="rect">
            <a:avLst/>
          </a:prstGeom>
          <a:noFill/>
          <a:ln>
            <a:noFill/>
          </a:ln>
        </p:spPr>
      </p:pic>
      <p:sp>
        <p:nvSpPr>
          <p:cNvPr id="363" name="Google Shape;363;p53"/>
          <p:cNvSpPr txBox="1"/>
          <p:nvPr/>
        </p:nvSpPr>
        <p:spPr>
          <a:xfrm>
            <a:off x="833524" y="1050050"/>
            <a:ext cx="5424000" cy="36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FFFFFF"/>
                </a:solidFill>
                <a:latin typeface="Quicksand"/>
                <a:ea typeface="Quicksand"/>
                <a:cs typeface="Quicksand"/>
                <a:sym typeface="Quicksand"/>
              </a:rPr>
              <a:t>             Graphs                                    Rankings                               Schedule</a:t>
            </a:r>
            <a:endParaRPr sz="1100">
              <a:solidFill>
                <a:srgbClr val="FFFFFF"/>
              </a:solidFill>
              <a:latin typeface="Quicksand"/>
              <a:ea typeface="Quicksand"/>
              <a:cs typeface="Quicksand"/>
              <a:sym typeface="Quicksan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54"/>
          <p:cNvSpPr txBox="1"/>
          <p:nvPr/>
        </p:nvSpPr>
        <p:spPr>
          <a:xfrm>
            <a:off x="563875" y="451200"/>
            <a:ext cx="7475700" cy="47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FFFF"/>
                </a:solidFill>
                <a:latin typeface="Quicksand"/>
                <a:ea typeface="Quicksand"/>
                <a:cs typeface="Quicksand"/>
                <a:sym typeface="Quicksand"/>
              </a:rPr>
              <a:t>Visualization—Picklist Spreadsheet</a:t>
            </a:r>
            <a:endParaRPr sz="3600">
              <a:solidFill>
                <a:srgbClr val="FFFFFF"/>
              </a:solidFill>
              <a:latin typeface="Quicksand"/>
              <a:ea typeface="Quicksand"/>
              <a:cs typeface="Quicksand"/>
              <a:sym typeface="Quicksand"/>
            </a:endParaRPr>
          </a:p>
        </p:txBody>
      </p:sp>
      <p:sp>
        <p:nvSpPr>
          <p:cNvPr id="369" name="Google Shape;369;p54"/>
          <p:cNvSpPr txBox="1"/>
          <p:nvPr/>
        </p:nvSpPr>
        <p:spPr>
          <a:xfrm>
            <a:off x="627175" y="1200350"/>
            <a:ext cx="4041900" cy="2878800"/>
          </a:xfrm>
          <a:prstGeom prst="rect">
            <a:avLst/>
          </a:prstGeom>
          <a:noFill/>
          <a:ln>
            <a:noFill/>
          </a:ln>
        </p:spPr>
        <p:txBody>
          <a:bodyPr anchorCtr="0" anchor="t" bIns="91425" lIns="91425" spcFirstLastPara="1" rIns="91425" wrap="square" tIns="91425">
            <a:noAutofit/>
          </a:bodyPr>
          <a:lstStyle/>
          <a:p>
            <a:pPr indent="-374650" lvl="0" marL="457200" rtl="0" algn="l">
              <a:spcBef>
                <a:spcPts val="0"/>
              </a:spcBef>
              <a:spcAft>
                <a:spcPts val="0"/>
              </a:spcAft>
              <a:buClr>
                <a:srgbClr val="FFFFFF"/>
              </a:buClr>
              <a:buSzPts val="2300"/>
              <a:buFont typeface="Quicksand"/>
              <a:buChar char="●"/>
            </a:pPr>
            <a:r>
              <a:rPr lang="en" sz="2300">
                <a:solidFill>
                  <a:srgbClr val="FFFFFF"/>
                </a:solidFill>
                <a:latin typeface="Quicksand"/>
                <a:ea typeface="Quicksand"/>
                <a:cs typeface="Quicksand"/>
                <a:sym typeface="Quicksand"/>
              </a:rPr>
              <a:t>Picklist meetings</a:t>
            </a:r>
            <a:endParaRPr sz="2300">
              <a:solidFill>
                <a:srgbClr val="FFFFFF"/>
              </a:solidFill>
              <a:latin typeface="Quicksand"/>
              <a:ea typeface="Quicksand"/>
              <a:cs typeface="Quicksand"/>
              <a:sym typeface="Quicksand"/>
            </a:endParaRPr>
          </a:p>
          <a:p>
            <a:pPr indent="-374650" lvl="0" marL="457200" rtl="0" algn="l">
              <a:spcBef>
                <a:spcPts val="0"/>
              </a:spcBef>
              <a:spcAft>
                <a:spcPts val="0"/>
              </a:spcAft>
              <a:buClr>
                <a:srgbClr val="FFFFFF"/>
              </a:buClr>
              <a:buSzPts val="2300"/>
              <a:buFont typeface="Quicksand"/>
              <a:buChar char="●"/>
            </a:pPr>
            <a:r>
              <a:rPr lang="en" sz="2300">
                <a:solidFill>
                  <a:srgbClr val="FFFFFF"/>
                </a:solidFill>
                <a:latin typeface="Quicksand"/>
                <a:ea typeface="Quicksand"/>
                <a:cs typeface="Quicksand"/>
                <a:sym typeface="Quicksand"/>
              </a:rPr>
              <a:t>Automated Google spreadsheet—Google App Script</a:t>
            </a:r>
            <a:endParaRPr sz="2300">
              <a:solidFill>
                <a:srgbClr val="FFFFFF"/>
              </a:solidFill>
              <a:latin typeface="Quicksand"/>
              <a:ea typeface="Quicksand"/>
              <a:cs typeface="Quicksand"/>
              <a:sym typeface="Quicksand"/>
            </a:endParaRPr>
          </a:p>
          <a:p>
            <a:pPr indent="-374650" lvl="0" marL="457200" rtl="0" algn="l">
              <a:spcBef>
                <a:spcPts val="0"/>
              </a:spcBef>
              <a:spcAft>
                <a:spcPts val="0"/>
              </a:spcAft>
              <a:buClr>
                <a:srgbClr val="FFFFFF"/>
              </a:buClr>
              <a:buSzPts val="2300"/>
              <a:buFont typeface="Quicksand"/>
              <a:buChar char="●"/>
            </a:pPr>
            <a:r>
              <a:rPr lang="en" sz="2300">
                <a:solidFill>
                  <a:srgbClr val="FFFFFF"/>
                </a:solidFill>
                <a:latin typeface="Quicksand"/>
                <a:ea typeface="Quicksand"/>
                <a:cs typeface="Quicksand"/>
                <a:sym typeface="Quicksand"/>
              </a:rPr>
              <a:t>Picklist, DNPs, Graphs, Settings, CSVs</a:t>
            </a:r>
            <a:endParaRPr sz="2300">
              <a:solidFill>
                <a:srgbClr val="FFFFFF"/>
              </a:solidFill>
              <a:latin typeface="Quicksand"/>
              <a:ea typeface="Quicksand"/>
              <a:cs typeface="Quicksand"/>
              <a:sym typeface="Quicksand"/>
            </a:endParaRPr>
          </a:p>
        </p:txBody>
      </p:sp>
      <p:pic>
        <p:nvPicPr>
          <p:cNvPr id="370" name="Google Shape;370;p54"/>
          <p:cNvPicPr preferRelativeResize="0"/>
          <p:nvPr/>
        </p:nvPicPr>
        <p:blipFill rotWithShape="1">
          <a:blip r:embed="rId3">
            <a:alphaModFix/>
          </a:blip>
          <a:srcRect b="0" l="0" r="45931" t="0"/>
          <a:stretch/>
        </p:blipFill>
        <p:spPr>
          <a:xfrm>
            <a:off x="4502900" y="1200354"/>
            <a:ext cx="3664323" cy="33554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55"/>
          <p:cNvSpPr txBox="1"/>
          <p:nvPr/>
        </p:nvSpPr>
        <p:spPr>
          <a:xfrm>
            <a:off x="563875" y="451200"/>
            <a:ext cx="5798400" cy="47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FFFF"/>
                </a:solidFill>
                <a:latin typeface="Quicksand"/>
                <a:ea typeface="Quicksand"/>
                <a:cs typeface="Quicksand"/>
                <a:sym typeface="Quicksand"/>
              </a:rPr>
              <a:t>System At Competition</a:t>
            </a:r>
            <a:endParaRPr sz="3600">
              <a:solidFill>
                <a:srgbClr val="FFFFFF"/>
              </a:solidFill>
              <a:latin typeface="Quicksand"/>
              <a:ea typeface="Quicksand"/>
              <a:cs typeface="Quicksand"/>
              <a:sym typeface="Quicksand"/>
            </a:endParaRPr>
          </a:p>
        </p:txBody>
      </p:sp>
      <p:sp>
        <p:nvSpPr>
          <p:cNvPr id="376" name="Google Shape;376;p55"/>
          <p:cNvSpPr/>
          <p:nvPr/>
        </p:nvSpPr>
        <p:spPr>
          <a:xfrm>
            <a:off x="3043682" y="1733300"/>
            <a:ext cx="1192500" cy="528900"/>
          </a:xfrm>
          <a:prstGeom prst="rect">
            <a:avLst/>
          </a:prstGeom>
          <a:solidFill>
            <a:srgbClr val="08563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Quicksand"/>
                <a:ea typeface="Quicksand"/>
                <a:cs typeface="Quicksand"/>
                <a:sym typeface="Quicksand"/>
              </a:rPr>
              <a:t>Lead Scout + Assistant</a:t>
            </a:r>
            <a:endParaRPr>
              <a:solidFill>
                <a:srgbClr val="FFFFFF"/>
              </a:solidFill>
              <a:latin typeface="Quicksand"/>
              <a:ea typeface="Quicksand"/>
              <a:cs typeface="Quicksand"/>
              <a:sym typeface="Quicksand"/>
            </a:endParaRPr>
          </a:p>
        </p:txBody>
      </p:sp>
      <p:sp>
        <p:nvSpPr>
          <p:cNvPr id="377" name="Google Shape;377;p55"/>
          <p:cNvSpPr/>
          <p:nvPr/>
        </p:nvSpPr>
        <p:spPr>
          <a:xfrm>
            <a:off x="1511442" y="2961664"/>
            <a:ext cx="1192500" cy="373800"/>
          </a:xfrm>
          <a:prstGeom prst="rect">
            <a:avLst/>
          </a:prstGeom>
          <a:solidFill>
            <a:srgbClr val="0B77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FFFFFF"/>
                </a:solidFill>
                <a:latin typeface="Quicksand"/>
                <a:ea typeface="Quicksand"/>
                <a:cs typeface="Quicksand"/>
                <a:sym typeface="Quicksand"/>
              </a:rPr>
              <a:t>Data Collection</a:t>
            </a:r>
            <a:endParaRPr sz="1100">
              <a:solidFill>
                <a:srgbClr val="FFFFFF"/>
              </a:solidFill>
              <a:latin typeface="Quicksand"/>
              <a:ea typeface="Quicksand"/>
              <a:cs typeface="Quicksand"/>
              <a:sym typeface="Quicksand"/>
            </a:endParaRPr>
          </a:p>
        </p:txBody>
      </p:sp>
      <p:sp>
        <p:nvSpPr>
          <p:cNvPr id="378" name="Google Shape;378;p55"/>
          <p:cNvSpPr/>
          <p:nvPr/>
        </p:nvSpPr>
        <p:spPr>
          <a:xfrm>
            <a:off x="4623298" y="2961664"/>
            <a:ext cx="1192500" cy="373800"/>
          </a:xfrm>
          <a:prstGeom prst="rect">
            <a:avLst/>
          </a:prstGeom>
          <a:solidFill>
            <a:srgbClr val="0B77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Quicksand"/>
                <a:ea typeface="Quicksand"/>
                <a:cs typeface="Quicksand"/>
                <a:sym typeface="Quicksand"/>
              </a:rPr>
              <a:t>System Management</a:t>
            </a:r>
            <a:endParaRPr>
              <a:solidFill>
                <a:srgbClr val="FFFFFF"/>
              </a:solidFill>
              <a:latin typeface="Quicksand"/>
              <a:ea typeface="Quicksand"/>
              <a:cs typeface="Quicksand"/>
              <a:sym typeface="Quicksand"/>
            </a:endParaRPr>
          </a:p>
        </p:txBody>
      </p:sp>
      <p:sp>
        <p:nvSpPr>
          <p:cNvPr id="379" name="Google Shape;379;p55"/>
          <p:cNvSpPr/>
          <p:nvPr/>
        </p:nvSpPr>
        <p:spPr>
          <a:xfrm>
            <a:off x="5295266" y="3983377"/>
            <a:ext cx="1233000" cy="562800"/>
          </a:xfrm>
          <a:prstGeom prst="rect">
            <a:avLst/>
          </a:prstGeom>
          <a:solidFill>
            <a:srgbClr val="0E945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Quicksand"/>
                <a:ea typeface="Quicksand"/>
                <a:cs typeface="Quicksand"/>
                <a:sym typeface="Quicksand"/>
              </a:rPr>
              <a:t>Scouting Developers </a:t>
            </a:r>
            <a:endParaRPr sz="1000">
              <a:solidFill>
                <a:srgbClr val="FFFFFF"/>
              </a:solidFill>
              <a:latin typeface="Quicksand"/>
              <a:ea typeface="Quicksand"/>
              <a:cs typeface="Quicksand"/>
              <a:sym typeface="Quicksand"/>
            </a:endParaRPr>
          </a:p>
          <a:p>
            <a:pPr indent="0" lvl="0" marL="0" rtl="0" algn="ctr">
              <a:spcBef>
                <a:spcPts val="0"/>
              </a:spcBef>
              <a:spcAft>
                <a:spcPts val="0"/>
              </a:spcAft>
              <a:buNone/>
            </a:pPr>
            <a:r>
              <a:rPr lang="en" sz="1000">
                <a:solidFill>
                  <a:srgbClr val="FFFFFF"/>
                </a:solidFill>
                <a:latin typeface="Quicksand"/>
                <a:ea typeface="Quicksand"/>
                <a:cs typeface="Quicksand"/>
                <a:sym typeface="Quicksand"/>
              </a:rPr>
              <a:t>(2 + 2)</a:t>
            </a:r>
            <a:endParaRPr>
              <a:solidFill>
                <a:srgbClr val="FFFFFF"/>
              </a:solidFill>
              <a:latin typeface="Quicksand"/>
              <a:ea typeface="Quicksand"/>
              <a:cs typeface="Quicksand"/>
              <a:sym typeface="Quicksand"/>
            </a:endParaRPr>
          </a:p>
        </p:txBody>
      </p:sp>
      <p:sp>
        <p:nvSpPr>
          <p:cNvPr id="380" name="Google Shape;380;p55"/>
          <p:cNvSpPr/>
          <p:nvPr/>
        </p:nvSpPr>
        <p:spPr>
          <a:xfrm>
            <a:off x="3940123" y="3983377"/>
            <a:ext cx="1233000" cy="562800"/>
          </a:xfrm>
          <a:prstGeom prst="rect">
            <a:avLst/>
          </a:prstGeom>
          <a:solidFill>
            <a:srgbClr val="0E945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FFFFFF"/>
                </a:solidFill>
                <a:latin typeface="Quicksand"/>
                <a:ea typeface="Quicksand"/>
                <a:cs typeface="Quicksand"/>
                <a:sym typeface="Quicksand"/>
              </a:rPr>
              <a:t>Video System (2)</a:t>
            </a:r>
            <a:endParaRPr sz="1100">
              <a:solidFill>
                <a:srgbClr val="FFFFFF"/>
              </a:solidFill>
              <a:latin typeface="Quicksand"/>
              <a:ea typeface="Quicksand"/>
              <a:cs typeface="Quicksand"/>
              <a:sym typeface="Quicksand"/>
            </a:endParaRPr>
          </a:p>
        </p:txBody>
      </p:sp>
      <p:sp>
        <p:nvSpPr>
          <p:cNvPr id="381" name="Google Shape;381;p55"/>
          <p:cNvSpPr/>
          <p:nvPr/>
        </p:nvSpPr>
        <p:spPr>
          <a:xfrm>
            <a:off x="549922" y="3983379"/>
            <a:ext cx="947700" cy="562800"/>
          </a:xfrm>
          <a:prstGeom prst="rect">
            <a:avLst/>
          </a:prstGeom>
          <a:solidFill>
            <a:srgbClr val="0E945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FFFFFF"/>
                </a:solidFill>
                <a:latin typeface="Quicksand"/>
                <a:ea typeface="Quicksand"/>
                <a:cs typeface="Quicksand"/>
                <a:sym typeface="Quicksand"/>
              </a:rPr>
              <a:t>Scouts </a:t>
            </a:r>
            <a:endParaRPr sz="1100">
              <a:solidFill>
                <a:srgbClr val="FFFFFF"/>
              </a:solidFill>
              <a:latin typeface="Quicksand"/>
              <a:ea typeface="Quicksand"/>
              <a:cs typeface="Quicksand"/>
              <a:sym typeface="Quicksand"/>
            </a:endParaRPr>
          </a:p>
          <a:p>
            <a:pPr indent="0" lvl="0" marL="0" rtl="0" algn="ctr">
              <a:spcBef>
                <a:spcPts val="0"/>
              </a:spcBef>
              <a:spcAft>
                <a:spcPts val="0"/>
              </a:spcAft>
              <a:buNone/>
            </a:pPr>
            <a:r>
              <a:rPr lang="en" sz="1100">
                <a:solidFill>
                  <a:srgbClr val="FFFFFF"/>
                </a:solidFill>
                <a:latin typeface="Quicksand"/>
                <a:ea typeface="Quicksand"/>
                <a:cs typeface="Quicksand"/>
                <a:sym typeface="Quicksand"/>
              </a:rPr>
              <a:t>(18 + ~3)</a:t>
            </a:r>
            <a:endParaRPr sz="1500">
              <a:solidFill>
                <a:srgbClr val="FFFFFF"/>
              </a:solidFill>
              <a:latin typeface="Quicksand"/>
              <a:ea typeface="Quicksand"/>
              <a:cs typeface="Quicksand"/>
              <a:sym typeface="Quicksand"/>
            </a:endParaRPr>
          </a:p>
        </p:txBody>
      </p:sp>
      <p:cxnSp>
        <p:nvCxnSpPr>
          <p:cNvPr id="382" name="Google Shape;382;p55"/>
          <p:cNvCxnSpPr>
            <a:stCxn id="376" idx="2"/>
            <a:endCxn id="378" idx="0"/>
          </p:cNvCxnSpPr>
          <p:nvPr/>
        </p:nvCxnSpPr>
        <p:spPr>
          <a:xfrm flipH="1" rot="-5400000">
            <a:off x="4079882" y="1822250"/>
            <a:ext cx="699600" cy="1579500"/>
          </a:xfrm>
          <a:prstGeom prst="bentConnector3">
            <a:avLst>
              <a:gd fmla="val 49995" name="adj1"/>
            </a:avLst>
          </a:prstGeom>
          <a:noFill/>
          <a:ln cap="flat" cmpd="sng" w="9525">
            <a:solidFill>
              <a:srgbClr val="C2C2C2"/>
            </a:solidFill>
            <a:prstDash val="solid"/>
            <a:round/>
            <a:headEnd len="sm" w="sm" type="none"/>
            <a:tailEnd len="sm" w="sm" type="none"/>
          </a:ln>
        </p:spPr>
      </p:cxnSp>
      <p:cxnSp>
        <p:nvCxnSpPr>
          <p:cNvPr id="383" name="Google Shape;383;p55"/>
          <p:cNvCxnSpPr>
            <a:stCxn id="377" idx="0"/>
            <a:endCxn id="376" idx="2"/>
          </p:cNvCxnSpPr>
          <p:nvPr/>
        </p:nvCxnSpPr>
        <p:spPr>
          <a:xfrm rot="-5400000">
            <a:off x="2523942" y="1845814"/>
            <a:ext cx="699600" cy="1532100"/>
          </a:xfrm>
          <a:prstGeom prst="bentConnector3">
            <a:avLst>
              <a:gd fmla="val 49995" name="adj1"/>
            </a:avLst>
          </a:prstGeom>
          <a:noFill/>
          <a:ln cap="flat" cmpd="sng" w="9525">
            <a:solidFill>
              <a:srgbClr val="C2C2C2"/>
            </a:solidFill>
            <a:prstDash val="solid"/>
            <a:round/>
            <a:headEnd len="sm" w="sm" type="none"/>
            <a:tailEnd len="sm" w="sm" type="none"/>
          </a:ln>
        </p:spPr>
      </p:cxnSp>
      <p:cxnSp>
        <p:nvCxnSpPr>
          <p:cNvPr id="384" name="Google Shape;384;p55"/>
          <p:cNvCxnSpPr>
            <a:stCxn id="377" idx="2"/>
            <a:endCxn id="385" idx="0"/>
          </p:cNvCxnSpPr>
          <p:nvPr/>
        </p:nvCxnSpPr>
        <p:spPr>
          <a:xfrm flipH="1" rot="-5400000">
            <a:off x="1784292" y="3658864"/>
            <a:ext cx="648000" cy="1200"/>
          </a:xfrm>
          <a:prstGeom prst="bentConnector3">
            <a:avLst>
              <a:gd fmla="val 49993" name="adj1"/>
            </a:avLst>
          </a:prstGeom>
          <a:noFill/>
          <a:ln cap="flat" cmpd="sng" w="9525">
            <a:solidFill>
              <a:srgbClr val="C2C2C2"/>
            </a:solidFill>
            <a:prstDash val="solid"/>
            <a:round/>
            <a:headEnd len="sm" w="sm" type="none"/>
            <a:tailEnd len="sm" w="sm" type="none"/>
          </a:ln>
        </p:spPr>
      </p:cxnSp>
      <p:cxnSp>
        <p:nvCxnSpPr>
          <p:cNvPr id="386" name="Google Shape;386;p55"/>
          <p:cNvCxnSpPr>
            <a:stCxn id="381" idx="0"/>
            <a:endCxn id="377" idx="2"/>
          </p:cNvCxnSpPr>
          <p:nvPr/>
        </p:nvCxnSpPr>
        <p:spPr>
          <a:xfrm rot="-5400000">
            <a:off x="1241722" y="3117429"/>
            <a:ext cx="648000" cy="1083900"/>
          </a:xfrm>
          <a:prstGeom prst="bentConnector3">
            <a:avLst>
              <a:gd fmla="val 49993" name="adj1"/>
            </a:avLst>
          </a:prstGeom>
          <a:noFill/>
          <a:ln cap="flat" cmpd="sng" w="9525">
            <a:solidFill>
              <a:srgbClr val="C2C2C2"/>
            </a:solidFill>
            <a:prstDash val="solid"/>
            <a:round/>
            <a:headEnd len="sm" w="sm" type="none"/>
            <a:tailEnd len="sm" w="sm" type="none"/>
          </a:ln>
        </p:spPr>
      </p:cxnSp>
      <p:cxnSp>
        <p:nvCxnSpPr>
          <p:cNvPr id="387" name="Google Shape;387;p55"/>
          <p:cNvCxnSpPr>
            <a:stCxn id="378" idx="2"/>
            <a:endCxn id="379" idx="0"/>
          </p:cNvCxnSpPr>
          <p:nvPr/>
        </p:nvCxnSpPr>
        <p:spPr>
          <a:xfrm flipH="1" rot="-5400000">
            <a:off x="5241598" y="3313414"/>
            <a:ext cx="648000" cy="692100"/>
          </a:xfrm>
          <a:prstGeom prst="bentConnector3">
            <a:avLst>
              <a:gd fmla="val 49993" name="adj1"/>
            </a:avLst>
          </a:prstGeom>
          <a:noFill/>
          <a:ln cap="flat" cmpd="sng" w="9525">
            <a:solidFill>
              <a:srgbClr val="C2C2C2"/>
            </a:solidFill>
            <a:prstDash val="solid"/>
            <a:round/>
            <a:headEnd len="sm" w="sm" type="none"/>
            <a:tailEnd len="sm" w="sm" type="none"/>
          </a:ln>
        </p:spPr>
      </p:cxnSp>
      <p:cxnSp>
        <p:nvCxnSpPr>
          <p:cNvPr id="388" name="Google Shape;388;p55"/>
          <p:cNvCxnSpPr>
            <a:stCxn id="380" idx="0"/>
            <a:endCxn id="378" idx="2"/>
          </p:cNvCxnSpPr>
          <p:nvPr/>
        </p:nvCxnSpPr>
        <p:spPr>
          <a:xfrm rot="-5400000">
            <a:off x="4564123" y="3327877"/>
            <a:ext cx="648000" cy="663000"/>
          </a:xfrm>
          <a:prstGeom prst="bentConnector3">
            <a:avLst>
              <a:gd fmla="val 49993" name="adj1"/>
            </a:avLst>
          </a:prstGeom>
          <a:noFill/>
          <a:ln cap="flat" cmpd="sng" w="9525">
            <a:solidFill>
              <a:srgbClr val="C2C2C2"/>
            </a:solidFill>
            <a:prstDash val="solid"/>
            <a:round/>
            <a:headEnd len="sm" w="sm" type="none"/>
            <a:tailEnd len="sm" w="sm" type="none"/>
          </a:ln>
        </p:spPr>
      </p:cxnSp>
      <p:sp>
        <p:nvSpPr>
          <p:cNvPr id="385" name="Google Shape;385;p55"/>
          <p:cNvSpPr/>
          <p:nvPr/>
        </p:nvSpPr>
        <p:spPr>
          <a:xfrm>
            <a:off x="1634897" y="3983379"/>
            <a:ext cx="947700" cy="562800"/>
          </a:xfrm>
          <a:prstGeom prst="rect">
            <a:avLst/>
          </a:prstGeom>
          <a:solidFill>
            <a:srgbClr val="0E945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Quicksand"/>
                <a:ea typeface="Quicksand"/>
                <a:cs typeface="Quicksand"/>
                <a:sym typeface="Quicksand"/>
              </a:rPr>
              <a:t>Super Scouts</a:t>
            </a:r>
            <a:endParaRPr sz="1000">
              <a:solidFill>
                <a:srgbClr val="FFFFFF"/>
              </a:solidFill>
              <a:latin typeface="Quicksand"/>
              <a:ea typeface="Quicksand"/>
              <a:cs typeface="Quicksand"/>
              <a:sym typeface="Quicksand"/>
            </a:endParaRPr>
          </a:p>
          <a:p>
            <a:pPr indent="0" lvl="0" marL="0" rtl="0" algn="ctr">
              <a:spcBef>
                <a:spcPts val="0"/>
              </a:spcBef>
              <a:spcAft>
                <a:spcPts val="0"/>
              </a:spcAft>
              <a:buNone/>
            </a:pPr>
            <a:r>
              <a:rPr lang="en" sz="1000">
                <a:solidFill>
                  <a:srgbClr val="FFFFFF"/>
                </a:solidFill>
                <a:latin typeface="Quicksand"/>
                <a:ea typeface="Quicksand"/>
                <a:cs typeface="Quicksand"/>
                <a:sym typeface="Quicksand"/>
              </a:rPr>
              <a:t> (2 + 1)</a:t>
            </a:r>
            <a:endParaRPr>
              <a:solidFill>
                <a:srgbClr val="FFFFFF"/>
              </a:solidFill>
              <a:latin typeface="Quicksand"/>
              <a:ea typeface="Quicksand"/>
              <a:cs typeface="Quicksand"/>
              <a:sym typeface="Quicksand"/>
            </a:endParaRPr>
          </a:p>
        </p:txBody>
      </p:sp>
      <p:cxnSp>
        <p:nvCxnSpPr>
          <p:cNvPr id="389" name="Google Shape;389;p55"/>
          <p:cNvCxnSpPr>
            <a:stCxn id="390" idx="0"/>
            <a:endCxn id="377" idx="2"/>
          </p:cNvCxnSpPr>
          <p:nvPr/>
        </p:nvCxnSpPr>
        <p:spPr>
          <a:xfrm flipH="1" rot="5400000">
            <a:off x="2326722" y="3116379"/>
            <a:ext cx="648000" cy="1086000"/>
          </a:xfrm>
          <a:prstGeom prst="bentConnector3">
            <a:avLst>
              <a:gd fmla="val 49993" name="adj1"/>
            </a:avLst>
          </a:prstGeom>
          <a:noFill/>
          <a:ln cap="flat" cmpd="sng" w="9525">
            <a:solidFill>
              <a:srgbClr val="C2C2C2"/>
            </a:solidFill>
            <a:prstDash val="solid"/>
            <a:round/>
            <a:headEnd len="sm" w="sm" type="none"/>
            <a:tailEnd len="sm" w="sm" type="none"/>
          </a:ln>
        </p:spPr>
      </p:cxnSp>
      <p:sp>
        <p:nvSpPr>
          <p:cNvPr id="390" name="Google Shape;390;p55"/>
          <p:cNvSpPr/>
          <p:nvPr/>
        </p:nvSpPr>
        <p:spPr>
          <a:xfrm>
            <a:off x="2719872" y="3983379"/>
            <a:ext cx="947700" cy="562800"/>
          </a:xfrm>
          <a:prstGeom prst="rect">
            <a:avLst/>
          </a:prstGeom>
          <a:solidFill>
            <a:srgbClr val="0E945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Quicksand"/>
                <a:ea typeface="Quicksand"/>
                <a:cs typeface="Quicksand"/>
                <a:sym typeface="Quicksand"/>
              </a:rPr>
              <a:t>Stands Strategists </a:t>
            </a:r>
            <a:endParaRPr sz="1000">
              <a:solidFill>
                <a:srgbClr val="FFFFFF"/>
              </a:solidFill>
              <a:latin typeface="Quicksand"/>
              <a:ea typeface="Quicksand"/>
              <a:cs typeface="Quicksand"/>
              <a:sym typeface="Quicksand"/>
            </a:endParaRPr>
          </a:p>
          <a:p>
            <a:pPr indent="0" lvl="0" marL="0" rtl="0" algn="ctr">
              <a:spcBef>
                <a:spcPts val="0"/>
              </a:spcBef>
              <a:spcAft>
                <a:spcPts val="0"/>
              </a:spcAft>
              <a:buNone/>
            </a:pPr>
            <a:r>
              <a:rPr lang="en" sz="1000">
                <a:solidFill>
                  <a:srgbClr val="FFFFFF"/>
                </a:solidFill>
                <a:latin typeface="Quicksand"/>
                <a:ea typeface="Quicksand"/>
                <a:cs typeface="Quicksand"/>
                <a:sym typeface="Quicksand"/>
              </a:rPr>
              <a:t>(2)</a:t>
            </a:r>
            <a:endParaRPr>
              <a:solidFill>
                <a:srgbClr val="FFFFFF"/>
              </a:solidFill>
              <a:latin typeface="Quicksand"/>
              <a:ea typeface="Quicksand"/>
              <a:cs typeface="Quicksand"/>
              <a:sym typeface="Quicksand"/>
            </a:endParaRPr>
          </a:p>
        </p:txBody>
      </p:sp>
      <p:sp>
        <p:nvSpPr>
          <p:cNvPr id="391" name="Google Shape;391;p55"/>
          <p:cNvSpPr/>
          <p:nvPr/>
        </p:nvSpPr>
        <p:spPr>
          <a:xfrm>
            <a:off x="6068582" y="1733300"/>
            <a:ext cx="1192500" cy="528900"/>
          </a:xfrm>
          <a:prstGeom prst="rect">
            <a:avLst/>
          </a:prstGeom>
          <a:solidFill>
            <a:srgbClr val="08563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Quicksand"/>
                <a:ea typeface="Quicksand"/>
                <a:cs typeface="Quicksand"/>
                <a:sym typeface="Quicksand"/>
              </a:rPr>
              <a:t>Pit Strategist (1)</a:t>
            </a:r>
            <a:endParaRPr>
              <a:solidFill>
                <a:srgbClr val="FFFFFF"/>
              </a:solidFill>
              <a:latin typeface="Quicksand"/>
              <a:ea typeface="Quicksand"/>
              <a:cs typeface="Quicksand"/>
              <a:sym typeface="Quicksand"/>
            </a:endParaRPr>
          </a:p>
        </p:txBody>
      </p:sp>
      <p:sp>
        <p:nvSpPr>
          <p:cNvPr id="392" name="Google Shape;392;p55"/>
          <p:cNvSpPr/>
          <p:nvPr/>
        </p:nvSpPr>
        <p:spPr>
          <a:xfrm>
            <a:off x="7374232" y="1733300"/>
            <a:ext cx="1192500" cy="528900"/>
          </a:xfrm>
          <a:prstGeom prst="rect">
            <a:avLst/>
          </a:prstGeom>
          <a:solidFill>
            <a:srgbClr val="08563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Quicksand"/>
                <a:ea typeface="Quicksand"/>
                <a:cs typeface="Quicksand"/>
                <a:sym typeface="Quicksand"/>
              </a:rPr>
              <a:t>Strategic Mentors (~4)</a:t>
            </a:r>
            <a:endParaRPr>
              <a:solidFill>
                <a:srgbClr val="FFFFFF"/>
              </a:solidFill>
              <a:latin typeface="Quicksand"/>
              <a:ea typeface="Quicksand"/>
              <a:cs typeface="Quicksand"/>
              <a:sym typeface="Quicksand"/>
            </a:endParaRPr>
          </a:p>
        </p:txBody>
      </p:sp>
      <p:sp>
        <p:nvSpPr>
          <p:cNvPr id="393" name="Google Shape;393;p55"/>
          <p:cNvSpPr txBox="1"/>
          <p:nvPr/>
        </p:nvSpPr>
        <p:spPr>
          <a:xfrm>
            <a:off x="3043675" y="1181113"/>
            <a:ext cx="5663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chemeClr val="lt1"/>
                </a:solidFill>
                <a:latin typeface="Quicksand"/>
                <a:ea typeface="Quicksand"/>
                <a:cs typeface="Quicksand"/>
                <a:sym typeface="Quicksand"/>
              </a:rPr>
              <a:t>Stands                                Pits</a:t>
            </a:r>
            <a:endParaRPr sz="2600">
              <a:solidFill>
                <a:schemeClr val="lt1"/>
              </a:solidFill>
              <a:latin typeface="Quicksand"/>
              <a:ea typeface="Quicksand"/>
              <a:cs typeface="Quicksand"/>
              <a:sym typeface="Quicksan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9"/>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a:solidFill>
                  <a:schemeClr val="lt1"/>
                </a:solidFill>
                <a:latin typeface="Quicksand"/>
                <a:ea typeface="Quicksand"/>
                <a:cs typeface="Quicksand"/>
                <a:sym typeface="Quicksand"/>
              </a:rPr>
              <a:t>Data Collection</a:t>
            </a:r>
            <a:endParaRPr b="0">
              <a:solidFill>
                <a:schemeClr val="lt1"/>
              </a:solidFill>
              <a:latin typeface="Quicksand"/>
              <a:ea typeface="Quicksand"/>
              <a:cs typeface="Quicksand"/>
              <a:sym typeface="Quicksand"/>
            </a:endParaRPr>
          </a:p>
        </p:txBody>
      </p:sp>
      <p:sp>
        <p:nvSpPr>
          <p:cNvPr id="124" name="Google Shape;124;p29"/>
          <p:cNvSpPr txBox="1"/>
          <p:nvPr>
            <p:ph idx="1" type="body"/>
          </p:nvPr>
        </p:nvSpPr>
        <p:spPr>
          <a:xfrm>
            <a:off x="457200" y="1063375"/>
            <a:ext cx="5294700" cy="2735700"/>
          </a:xfrm>
          <a:prstGeom prst="rect">
            <a:avLst/>
          </a:prstGeom>
        </p:spPr>
        <p:txBody>
          <a:bodyPr anchorCtr="0" anchor="t" bIns="91425" lIns="91425" spcFirstLastPara="1" rIns="91425" wrap="square" tIns="91425">
            <a:noAutofit/>
          </a:bodyPr>
          <a:lstStyle/>
          <a:p>
            <a:pPr indent="-374650" lvl="0" marL="457200" rtl="0" algn="l">
              <a:spcBef>
                <a:spcPts val="600"/>
              </a:spcBef>
              <a:spcAft>
                <a:spcPts val="0"/>
              </a:spcAft>
              <a:buClr>
                <a:schemeClr val="lt1"/>
              </a:buClr>
              <a:buSzPts val="2300"/>
              <a:buFont typeface="Quicksand"/>
              <a:buChar char="●"/>
            </a:pPr>
            <a:r>
              <a:rPr lang="en" sz="2300">
                <a:solidFill>
                  <a:schemeClr val="lt1"/>
                </a:solidFill>
                <a:latin typeface="Quicksand"/>
                <a:ea typeface="Quicksand"/>
                <a:cs typeface="Quicksand"/>
                <a:sym typeface="Quicksand"/>
              </a:rPr>
              <a:t>Paper Scouting</a:t>
            </a:r>
            <a:endParaRPr sz="2300">
              <a:solidFill>
                <a:schemeClr val="lt1"/>
              </a:solidFill>
              <a:latin typeface="Quicksand"/>
              <a:ea typeface="Quicksand"/>
              <a:cs typeface="Quicksand"/>
              <a:sym typeface="Quicksand"/>
            </a:endParaRPr>
          </a:p>
          <a:p>
            <a:pPr indent="-374650" lvl="1" marL="914400" rtl="0" algn="l">
              <a:spcBef>
                <a:spcPts val="0"/>
              </a:spcBef>
              <a:spcAft>
                <a:spcPts val="0"/>
              </a:spcAft>
              <a:buClr>
                <a:schemeClr val="lt1"/>
              </a:buClr>
              <a:buSzPts val="2300"/>
              <a:buFont typeface="Quicksand"/>
              <a:buChar char="○"/>
            </a:pPr>
            <a:r>
              <a:rPr lang="en" sz="2300">
                <a:solidFill>
                  <a:schemeClr val="lt1"/>
                </a:solidFill>
                <a:latin typeface="Quicksand"/>
                <a:ea typeface="Quicksand"/>
                <a:cs typeface="Quicksand"/>
                <a:sym typeface="Quicksand"/>
              </a:rPr>
              <a:t>Easy to start,  low resource cost</a:t>
            </a:r>
            <a:endParaRPr sz="2300">
              <a:solidFill>
                <a:schemeClr val="lt1"/>
              </a:solidFill>
              <a:latin typeface="Quicksand"/>
              <a:ea typeface="Quicksand"/>
              <a:cs typeface="Quicksand"/>
              <a:sym typeface="Quicksand"/>
            </a:endParaRPr>
          </a:p>
          <a:p>
            <a:pPr indent="-374650" lvl="1" marL="914400" rtl="0" algn="l">
              <a:spcBef>
                <a:spcPts val="0"/>
              </a:spcBef>
              <a:spcAft>
                <a:spcPts val="0"/>
              </a:spcAft>
              <a:buClr>
                <a:schemeClr val="lt1"/>
              </a:buClr>
              <a:buSzPts val="2300"/>
              <a:buFont typeface="Quicksand"/>
              <a:buChar char="○"/>
            </a:pPr>
            <a:r>
              <a:rPr lang="en" sz="2300">
                <a:solidFill>
                  <a:schemeClr val="lt1"/>
                </a:solidFill>
                <a:latin typeface="Quicksand"/>
                <a:ea typeface="Quicksand"/>
                <a:cs typeface="Quicksand"/>
                <a:sym typeface="Quicksand"/>
              </a:rPr>
              <a:t>Difficult to process and visualize data</a:t>
            </a:r>
            <a:endParaRPr sz="2300">
              <a:solidFill>
                <a:schemeClr val="lt1"/>
              </a:solidFill>
              <a:latin typeface="Quicksand"/>
              <a:ea typeface="Quicksand"/>
              <a:cs typeface="Quicksand"/>
              <a:sym typeface="Quicksand"/>
            </a:endParaRPr>
          </a:p>
          <a:p>
            <a:pPr indent="-374650" lvl="0" marL="457200" rtl="0" algn="l">
              <a:spcBef>
                <a:spcPts val="0"/>
              </a:spcBef>
              <a:spcAft>
                <a:spcPts val="0"/>
              </a:spcAft>
              <a:buClr>
                <a:schemeClr val="lt1"/>
              </a:buClr>
              <a:buSzPts val="2300"/>
              <a:buFont typeface="Quicksand"/>
              <a:buChar char="●"/>
            </a:pPr>
            <a:r>
              <a:rPr lang="en" sz="2300">
                <a:solidFill>
                  <a:schemeClr val="lt1"/>
                </a:solidFill>
                <a:latin typeface="Quicksand"/>
                <a:ea typeface="Quicksand"/>
                <a:cs typeface="Quicksand"/>
                <a:sym typeface="Quicksand"/>
              </a:rPr>
              <a:t>Google forms</a:t>
            </a:r>
            <a:endParaRPr sz="2300">
              <a:solidFill>
                <a:schemeClr val="lt1"/>
              </a:solidFill>
              <a:latin typeface="Quicksand"/>
              <a:ea typeface="Quicksand"/>
              <a:cs typeface="Quicksand"/>
              <a:sym typeface="Quicksand"/>
            </a:endParaRPr>
          </a:p>
          <a:p>
            <a:pPr indent="-374650" lvl="1" marL="914400" rtl="0" algn="l">
              <a:spcBef>
                <a:spcPts val="0"/>
              </a:spcBef>
              <a:spcAft>
                <a:spcPts val="0"/>
              </a:spcAft>
              <a:buClr>
                <a:schemeClr val="lt1"/>
              </a:buClr>
              <a:buSzPts val="2300"/>
              <a:buFont typeface="Quicksand"/>
              <a:buChar char="○"/>
            </a:pPr>
            <a:r>
              <a:rPr lang="en" sz="2300">
                <a:solidFill>
                  <a:schemeClr val="lt1"/>
                </a:solidFill>
                <a:latin typeface="Quicksand"/>
                <a:ea typeface="Quicksand"/>
                <a:cs typeface="Quicksand"/>
                <a:sym typeface="Quicksand"/>
              </a:rPr>
              <a:t>Easy to make, provides good data</a:t>
            </a:r>
            <a:endParaRPr sz="2300">
              <a:solidFill>
                <a:schemeClr val="lt1"/>
              </a:solidFill>
              <a:latin typeface="Quicksand"/>
              <a:ea typeface="Quicksand"/>
              <a:cs typeface="Quicksand"/>
              <a:sym typeface="Quicksand"/>
            </a:endParaRPr>
          </a:p>
          <a:p>
            <a:pPr indent="-374650" lvl="1" marL="914400" rtl="0" algn="l">
              <a:spcBef>
                <a:spcPts val="0"/>
              </a:spcBef>
              <a:spcAft>
                <a:spcPts val="0"/>
              </a:spcAft>
              <a:buClr>
                <a:schemeClr val="lt1"/>
              </a:buClr>
              <a:buSzPts val="2300"/>
              <a:buFont typeface="Quicksand"/>
              <a:buChar char="○"/>
            </a:pPr>
            <a:r>
              <a:rPr lang="en" sz="2300">
                <a:solidFill>
                  <a:schemeClr val="lt1"/>
                </a:solidFill>
                <a:latin typeface="Quicksand"/>
                <a:ea typeface="Quicksand"/>
                <a:cs typeface="Quicksand"/>
                <a:sym typeface="Quicksand"/>
              </a:rPr>
              <a:t>Easy to visualize</a:t>
            </a:r>
            <a:endParaRPr sz="2300">
              <a:solidFill>
                <a:schemeClr val="lt1"/>
              </a:solidFill>
              <a:latin typeface="Quicksand"/>
              <a:ea typeface="Quicksand"/>
              <a:cs typeface="Quicksand"/>
              <a:sym typeface="Quicksand"/>
            </a:endParaRPr>
          </a:p>
          <a:p>
            <a:pPr indent="-374650" lvl="1" marL="914400" rtl="0" algn="l">
              <a:spcBef>
                <a:spcPts val="0"/>
              </a:spcBef>
              <a:spcAft>
                <a:spcPts val="0"/>
              </a:spcAft>
              <a:buClr>
                <a:schemeClr val="lt1"/>
              </a:buClr>
              <a:buSzPts val="2300"/>
              <a:buFont typeface="Quicksand"/>
              <a:buChar char="○"/>
            </a:pPr>
            <a:r>
              <a:rPr lang="en" sz="2300">
                <a:solidFill>
                  <a:schemeClr val="lt1"/>
                </a:solidFill>
                <a:latin typeface="Quicksand"/>
                <a:ea typeface="Quicksand"/>
                <a:cs typeface="Quicksand"/>
                <a:sym typeface="Quicksand"/>
              </a:rPr>
              <a:t>Needs phones/other device </a:t>
            </a:r>
            <a:endParaRPr sz="2300">
              <a:solidFill>
                <a:schemeClr val="lt1"/>
              </a:solidFill>
              <a:latin typeface="Quicksand"/>
              <a:ea typeface="Quicksand"/>
              <a:cs typeface="Quicksand"/>
              <a:sym typeface="Quicksand"/>
            </a:endParaRPr>
          </a:p>
        </p:txBody>
      </p:sp>
      <p:sp>
        <p:nvSpPr>
          <p:cNvPr id="125" name="Google Shape;125;p29"/>
          <p:cNvSpPr txBox="1"/>
          <p:nvPr/>
        </p:nvSpPr>
        <p:spPr>
          <a:xfrm>
            <a:off x="5122525" y="1063375"/>
            <a:ext cx="3792900" cy="3232500"/>
          </a:xfrm>
          <a:prstGeom prst="rect">
            <a:avLst/>
          </a:prstGeom>
          <a:noFill/>
          <a:ln>
            <a:noFill/>
          </a:ln>
        </p:spPr>
        <p:txBody>
          <a:bodyPr anchorCtr="0" anchor="t" bIns="91425" lIns="91425" spcFirstLastPara="1" rIns="91425" wrap="square" tIns="91425">
            <a:spAutoFit/>
          </a:bodyPr>
          <a:lstStyle/>
          <a:p>
            <a:pPr indent="-374650" lvl="0" marL="457200" rtl="0" algn="l">
              <a:spcBef>
                <a:spcPts val="600"/>
              </a:spcBef>
              <a:spcAft>
                <a:spcPts val="0"/>
              </a:spcAft>
              <a:buClr>
                <a:schemeClr val="lt1"/>
              </a:buClr>
              <a:buSzPts val="2300"/>
              <a:buFont typeface="Quicksand"/>
              <a:buChar char="●"/>
            </a:pPr>
            <a:r>
              <a:rPr lang="en" sz="2300">
                <a:solidFill>
                  <a:schemeClr val="lt1"/>
                </a:solidFill>
                <a:latin typeface="Quicksand"/>
                <a:ea typeface="Quicksand"/>
                <a:cs typeface="Quicksand"/>
                <a:sym typeface="Quicksand"/>
              </a:rPr>
              <a:t>Apps</a:t>
            </a:r>
            <a:endParaRPr sz="2300">
              <a:solidFill>
                <a:schemeClr val="lt1"/>
              </a:solidFill>
              <a:latin typeface="Quicksand"/>
              <a:ea typeface="Quicksand"/>
              <a:cs typeface="Quicksand"/>
              <a:sym typeface="Quicksand"/>
            </a:endParaRPr>
          </a:p>
          <a:p>
            <a:pPr indent="-374650" lvl="1" marL="914400" rtl="0" algn="l">
              <a:spcBef>
                <a:spcPts val="0"/>
              </a:spcBef>
              <a:spcAft>
                <a:spcPts val="0"/>
              </a:spcAft>
              <a:buClr>
                <a:schemeClr val="lt1"/>
              </a:buClr>
              <a:buSzPts val="2300"/>
              <a:buFont typeface="Quicksand"/>
              <a:buChar char="○"/>
            </a:pPr>
            <a:r>
              <a:rPr lang="en" sz="2300">
                <a:solidFill>
                  <a:schemeClr val="lt1"/>
                </a:solidFill>
                <a:latin typeface="Quicksand"/>
                <a:ea typeface="Quicksand"/>
                <a:cs typeface="Quicksand"/>
                <a:sym typeface="Quicksand"/>
              </a:rPr>
              <a:t>More freedom and control over data collection</a:t>
            </a:r>
            <a:endParaRPr sz="2300">
              <a:solidFill>
                <a:schemeClr val="lt1"/>
              </a:solidFill>
              <a:latin typeface="Quicksand"/>
              <a:ea typeface="Quicksand"/>
              <a:cs typeface="Quicksand"/>
              <a:sym typeface="Quicksand"/>
            </a:endParaRPr>
          </a:p>
          <a:p>
            <a:pPr indent="-374650" lvl="1" marL="914400" rtl="0" algn="l">
              <a:spcBef>
                <a:spcPts val="0"/>
              </a:spcBef>
              <a:spcAft>
                <a:spcPts val="0"/>
              </a:spcAft>
              <a:buClr>
                <a:schemeClr val="lt1"/>
              </a:buClr>
              <a:buSzPts val="2300"/>
              <a:buFont typeface="Quicksand"/>
              <a:buChar char="○"/>
            </a:pPr>
            <a:r>
              <a:rPr lang="en" sz="2300">
                <a:solidFill>
                  <a:schemeClr val="lt1"/>
                </a:solidFill>
                <a:latin typeface="Quicksand"/>
                <a:ea typeface="Quicksand"/>
                <a:cs typeface="Quicksand"/>
                <a:sym typeface="Quicksand"/>
              </a:rPr>
              <a:t>Larger investment by the team.</a:t>
            </a:r>
            <a:endParaRPr sz="2300">
              <a:solidFill>
                <a:schemeClr val="lt1"/>
              </a:solidFill>
              <a:latin typeface="Quicksand"/>
              <a:ea typeface="Quicksand"/>
              <a:cs typeface="Quicksand"/>
              <a:sym typeface="Quicksand"/>
            </a:endParaRPr>
          </a:p>
          <a:p>
            <a:pPr indent="-374650" lvl="1" marL="914400" rtl="0" algn="l">
              <a:spcBef>
                <a:spcPts val="0"/>
              </a:spcBef>
              <a:spcAft>
                <a:spcPts val="0"/>
              </a:spcAft>
              <a:buClr>
                <a:schemeClr val="lt1"/>
              </a:buClr>
              <a:buSzPts val="2300"/>
              <a:buFont typeface="Quicksand"/>
              <a:buChar char="○"/>
            </a:pPr>
            <a:r>
              <a:rPr lang="en" sz="2300">
                <a:solidFill>
                  <a:schemeClr val="lt1"/>
                </a:solidFill>
                <a:latin typeface="Quicksand"/>
                <a:ea typeface="Quicksand"/>
                <a:cs typeface="Quicksand"/>
                <a:sym typeface="Quicksand"/>
              </a:rPr>
              <a:t>Might need laptops or tablets</a:t>
            </a:r>
            <a:endParaRPr sz="2300">
              <a:solidFill>
                <a:schemeClr val="lt1"/>
              </a:solidFill>
              <a:latin typeface="Quicksand"/>
              <a:ea typeface="Quicksand"/>
              <a:cs typeface="Quicksand"/>
              <a:sym typeface="Quicksand"/>
            </a:endParaRPr>
          </a:p>
          <a:p>
            <a:pPr indent="0" lvl="0" marL="0" rtl="0" algn="l">
              <a:spcBef>
                <a:spcPts val="0"/>
              </a:spcBef>
              <a:spcAft>
                <a:spcPts val="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56"/>
          <p:cNvSpPr txBox="1"/>
          <p:nvPr/>
        </p:nvSpPr>
        <p:spPr>
          <a:xfrm>
            <a:off x="563875" y="451200"/>
            <a:ext cx="7974300" cy="47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FFFF"/>
                </a:solidFill>
                <a:latin typeface="Quicksand"/>
                <a:ea typeface="Quicksand"/>
                <a:cs typeface="Quicksand"/>
                <a:sym typeface="Quicksand"/>
              </a:rPr>
              <a:t>System Philosophies</a:t>
            </a:r>
            <a:endParaRPr sz="3600">
              <a:solidFill>
                <a:srgbClr val="FFFFFF"/>
              </a:solidFill>
              <a:latin typeface="Quicksand"/>
              <a:ea typeface="Quicksand"/>
              <a:cs typeface="Quicksand"/>
              <a:sym typeface="Quicksand"/>
            </a:endParaRPr>
          </a:p>
        </p:txBody>
      </p:sp>
      <p:sp>
        <p:nvSpPr>
          <p:cNvPr id="399" name="Google Shape;399;p56"/>
          <p:cNvSpPr txBox="1"/>
          <p:nvPr/>
        </p:nvSpPr>
        <p:spPr>
          <a:xfrm>
            <a:off x="530175" y="1132350"/>
            <a:ext cx="4541400" cy="28788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Clr>
                <a:srgbClr val="FFFFFF"/>
              </a:buClr>
              <a:buSzPts val="2200"/>
              <a:buFont typeface="Quicksand"/>
              <a:buChar char="●"/>
            </a:pPr>
            <a:r>
              <a:rPr lang="en" sz="2200">
                <a:solidFill>
                  <a:srgbClr val="FFFFFF"/>
                </a:solidFill>
                <a:latin typeface="Quicksand"/>
                <a:ea typeface="Quicksand"/>
                <a:cs typeface="Quicksand"/>
                <a:sym typeface="Quicksand"/>
              </a:rPr>
              <a:t>Documentation</a:t>
            </a:r>
            <a:endParaRPr sz="2200">
              <a:solidFill>
                <a:srgbClr val="FFFFFF"/>
              </a:solidFill>
              <a:latin typeface="Quicksand"/>
              <a:ea typeface="Quicksand"/>
              <a:cs typeface="Quicksand"/>
              <a:sym typeface="Quicksand"/>
            </a:endParaRPr>
          </a:p>
          <a:p>
            <a:pPr indent="-368300" lvl="0" marL="457200" rtl="0" algn="l">
              <a:spcBef>
                <a:spcPts val="0"/>
              </a:spcBef>
              <a:spcAft>
                <a:spcPts val="0"/>
              </a:spcAft>
              <a:buClr>
                <a:srgbClr val="FFFFFF"/>
              </a:buClr>
              <a:buSzPts val="2200"/>
              <a:buFont typeface="Quicksand"/>
              <a:buChar char="●"/>
            </a:pPr>
            <a:r>
              <a:rPr lang="en" sz="2200">
                <a:solidFill>
                  <a:srgbClr val="FFFFFF"/>
                </a:solidFill>
                <a:latin typeface="Quicksand"/>
                <a:ea typeface="Quicksand"/>
                <a:cs typeface="Quicksand"/>
                <a:sym typeface="Quicksand"/>
              </a:rPr>
              <a:t>Minimize year-specific features</a:t>
            </a:r>
            <a:endParaRPr sz="2200">
              <a:solidFill>
                <a:srgbClr val="FFFFFF"/>
              </a:solidFill>
              <a:latin typeface="Quicksand"/>
              <a:ea typeface="Quicksand"/>
              <a:cs typeface="Quicksand"/>
              <a:sym typeface="Quicksand"/>
            </a:endParaRPr>
          </a:p>
          <a:p>
            <a:pPr indent="-368300" lvl="0" marL="457200" rtl="0" algn="l">
              <a:spcBef>
                <a:spcPts val="0"/>
              </a:spcBef>
              <a:spcAft>
                <a:spcPts val="0"/>
              </a:spcAft>
              <a:buClr>
                <a:srgbClr val="FFFFFF"/>
              </a:buClr>
              <a:buSzPts val="2200"/>
              <a:buFont typeface="Quicksand"/>
              <a:buChar char="●"/>
            </a:pPr>
            <a:r>
              <a:rPr lang="en" sz="2200">
                <a:solidFill>
                  <a:srgbClr val="FFFFFF"/>
                </a:solidFill>
                <a:latin typeface="Quicksand"/>
                <a:ea typeface="Quicksand"/>
                <a:cs typeface="Quicksand"/>
                <a:sym typeface="Quicksand"/>
              </a:rPr>
              <a:t>End-to-end development</a:t>
            </a:r>
            <a:endParaRPr sz="2200">
              <a:solidFill>
                <a:srgbClr val="FFFFFF"/>
              </a:solidFill>
              <a:latin typeface="Quicksand"/>
              <a:ea typeface="Quicksand"/>
              <a:cs typeface="Quicksand"/>
              <a:sym typeface="Quicksand"/>
            </a:endParaRPr>
          </a:p>
          <a:p>
            <a:pPr indent="-368300" lvl="0" marL="457200" rtl="0" algn="l">
              <a:spcBef>
                <a:spcPts val="0"/>
              </a:spcBef>
              <a:spcAft>
                <a:spcPts val="0"/>
              </a:spcAft>
              <a:buClr>
                <a:srgbClr val="FFFFFF"/>
              </a:buClr>
              <a:buSzPts val="2200"/>
              <a:buFont typeface="Quicksand"/>
              <a:buChar char="●"/>
            </a:pPr>
            <a:r>
              <a:rPr lang="en" sz="2200">
                <a:solidFill>
                  <a:srgbClr val="FFFFFF"/>
                </a:solidFill>
                <a:latin typeface="Quicksand"/>
                <a:ea typeface="Quicksand"/>
                <a:cs typeface="Quicksand"/>
                <a:sym typeface="Quicksand"/>
              </a:rPr>
              <a:t>Testing!</a:t>
            </a:r>
            <a:endParaRPr sz="2200">
              <a:solidFill>
                <a:srgbClr val="FFFFFF"/>
              </a:solidFill>
              <a:latin typeface="Quicksand"/>
              <a:ea typeface="Quicksand"/>
              <a:cs typeface="Quicksand"/>
              <a:sym typeface="Quicksand"/>
            </a:endParaRPr>
          </a:p>
          <a:p>
            <a:pPr indent="-368300" lvl="0" marL="457200" rtl="0" algn="l">
              <a:spcBef>
                <a:spcPts val="0"/>
              </a:spcBef>
              <a:spcAft>
                <a:spcPts val="0"/>
              </a:spcAft>
              <a:buClr>
                <a:srgbClr val="FFFFFF"/>
              </a:buClr>
              <a:buSzPts val="2200"/>
              <a:buFont typeface="Quicksand"/>
              <a:buChar char="●"/>
            </a:pPr>
            <a:r>
              <a:rPr lang="en" sz="2200">
                <a:solidFill>
                  <a:srgbClr val="FFFFFF"/>
                </a:solidFill>
                <a:latin typeface="Quicksand"/>
                <a:ea typeface="Quicksand"/>
                <a:cs typeface="Quicksand"/>
                <a:sym typeface="Quicksand"/>
              </a:rPr>
              <a:t>User communication</a:t>
            </a:r>
            <a:endParaRPr sz="2200">
              <a:solidFill>
                <a:srgbClr val="FFFFFF"/>
              </a:solidFill>
              <a:latin typeface="Quicksand"/>
              <a:ea typeface="Quicksand"/>
              <a:cs typeface="Quicksand"/>
              <a:sym typeface="Quicksand"/>
            </a:endParaRPr>
          </a:p>
          <a:p>
            <a:pPr indent="-368300" lvl="1" marL="914400" rtl="0" algn="l">
              <a:spcBef>
                <a:spcPts val="0"/>
              </a:spcBef>
              <a:spcAft>
                <a:spcPts val="0"/>
              </a:spcAft>
              <a:buClr>
                <a:srgbClr val="FFFFFF"/>
              </a:buClr>
              <a:buSzPts val="2200"/>
              <a:buFont typeface="Quicksand"/>
              <a:buChar char="○"/>
            </a:pPr>
            <a:r>
              <a:rPr lang="en" sz="2200">
                <a:solidFill>
                  <a:srgbClr val="FFFFFF"/>
                </a:solidFill>
                <a:latin typeface="Quicksand"/>
                <a:ea typeface="Quicksand"/>
                <a:cs typeface="Quicksand"/>
                <a:sym typeface="Quicksand"/>
              </a:rPr>
              <a:t>Minimize info overload</a:t>
            </a:r>
            <a:endParaRPr sz="2200">
              <a:solidFill>
                <a:srgbClr val="FFFFFF"/>
              </a:solidFill>
              <a:latin typeface="Quicksand"/>
              <a:ea typeface="Quicksand"/>
              <a:cs typeface="Quicksand"/>
              <a:sym typeface="Quicksand"/>
            </a:endParaRPr>
          </a:p>
          <a:p>
            <a:pPr indent="-368300" lvl="1" marL="914400" rtl="0" algn="l">
              <a:spcBef>
                <a:spcPts val="0"/>
              </a:spcBef>
              <a:spcAft>
                <a:spcPts val="0"/>
              </a:spcAft>
              <a:buClr>
                <a:srgbClr val="FFFFFF"/>
              </a:buClr>
              <a:buSzPts val="2200"/>
              <a:buFont typeface="Quicksand"/>
              <a:buChar char="○"/>
            </a:pPr>
            <a:r>
              <a:rPr lang="en" sz="2200">
                <a:solidFill>
                  <a:srgbClr val="FFFFFF"/>
                </a:solidFill>
                <a:latin typeface="Quicksand"/>
                <a:ea typeface="Quicksand"/>
                <a:cs typeface="Quicksand"/>
                <a:sym typeface="Quicksand"/>
              </a:rPr>
              <a:t>Training</a:t>
            </a:r>
            <a:endParaRPr sz="2200">
              <a:solidFill>
                <a:srgbClr val="FFFFFF"/>
              </a:solidFill>
              <a:latin typeface="Quicksand"/>
              <a:ea typeface="Quicksand"/>
              <a:cs typeface="Quicksand"/>
              <a:sym typeface="Quicksand"/>
            </a:endParaRPr>
          </a:p>
          <a:p>
            <a:pPr indent="-368300" lvl="0" marL="457200" rtl="0" algn="l">
              <a:spcBef>
                <a:spcPts val="0"/>
              </a:spcBef>
              <a:spcAft>
                <a:spcPts val="0"/>
              </a:spcAft>
              <a:buClr>
                <a:srgbClr val="FFFFFF"/>
              </a:buClr>
              <a:buSzPts val="2200"/>
              <a:buFont typeface="Quicksand"/>
              <a:buChar char="●"/>
            </a:pPr>
            <a:r>
              <a:rPr lang="en" sz="2200">
                <a:solidFill>
                  <a:srgbClr val="FFFFFF"/>
                </a:solidFill>
                <a:latin typeface="Quicksand"/>
                <a:ea typeface="Quicksand"/>
                <a:cs typeface="Quicksand"/>
                <a:sym typeface="Quicksand"/>
              </a:rPr>
              <a:t>Collaboration with Strategy subteam</a:t>
            </a:r>
            <a:endParaRPr sz="2200">
              <a:solidFill>
                <a:srgbClr val="FFFFFF"/>
              </a:solidFill>
              <a:latin typeface="Quicksand"/>
              <a:ea typeface="Quicksand"/>
              <a:cs typeface="Quicksand"/>
              <a:sym typeface="Quicksand"/>
            </a:endParaRPr>
          </a:p>
        </p:txBody>
      </p:sp>
      <p:pic>
        <p:nvPicPr>
          <p:cNvPr id="400" name="Google Shape;400;p56"/>
          <p:cNvPicPr preferRelativeResize="0"/>
          <p:nvPr/>
        </p:nvPicPr>
        <p:blipFill>
          <a:blip r:embed="rId3">
            <a:alphaModFix/>
          </a:blip>
          <a:stretch>
            <a:fillRect/>
          </a:stretch>
        </p:blipFill>
        <p:spPr>
          <a:xfrm>
            <a:off x="4858175" y="1399800"/>
            <a:ext cx="3749648" cy="250054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stretch>
            <a:fillRect b="0" l="0" r="0" t="0"/>
          </a:stretch>
        </a:blipFill>
      </p:bgPr>
    </p:bg>
    <p:spTree>
      <p:nvGrpSpPr>
        <p:cNvPr id="404" name="Shape 404"/>
        <p:cNvGrpSpPr/>
        <p:nvPr/>
      </p:nvGrpSpPr>
      <p:grpSpPr>
        <a:xfrm>
          <a:off x="0" y="0"/>
          <a:ext cx="0" cy="0"/>
          <a:chOff x="0" y="0"/>
          <a:chExt cx="0" cy="0"/>
        </a:xfrm>
      </p:grpSpPr>
      <p:sp>
        <p:nvSpPr>
          <p:cNvPr id="405" name="Google Shape;405;p57"/>
          <p:cNvSpPr txBox="1"/>
          <p:nvPr/>
        </p:nvSpPr>
        <p:spPr>
          <a:xfrm>
            <a:off x="-980555" y="394627"/>
            <a:ext cx="7603800" cy="951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4500"/>
              <a:buFont typeface="Quicksand"/>
              <a:buNone/>
            </a:pPr>
            <a:r>
              <a:rPr lang="en" sz="4500">
                <a:solidFill>
                  <a:srgbClr val="FFFFFF"/>
                </a:solidFill>
                <a:latin typeface="Quicksand"/>
                <a:ea typeface="Quicksand"/>
                <a:cs typeface="Quicksand"/>
                <a:sym typeface="Quicksand"/>
              </a:rPr>
              <a:t>Resources - 1678</a:t>
            </a:r>
            <a:endParaRPr b="0" i="0" sz="4500" u="none" cap="none" strike="noStrike">
              <a:solidFill>
                <a:srgbClr val="FFFFFF"/>
              </a:solidFill>
              <a:latin typeface="Quicksand"/>
              <a:ea typeface="Quicksand"/>
              <a:cs typeface="Quicksand"/>
              <a:sym typeface="Quicksand"/>
            </a:endParaRPr>
          </a:p>
        </p:txBody>
      </p:sp>
      <p:sp>
        <p:nvSpPr>
          <p:cNvPr id="406" name="Google Shape;406;p57"/>
          <p:cNvSpPr txBox="1"/>
          <p:nvPr/>
        </p:nvSpPr>
        <p:spPr>
          <a:xfrm>
            <a:off x="491250" y="1198663"/>
            <a:ext cx="6132000" cy="34179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15000"/>
              </a:lnSpc>
              <a:spcBef>
                <a:spcPts val="0"/>
              </a:spcBef>
              <a:spcAft>
                <a:spcPts val="0"/>
              </a:spcAft>
              <a:buClr>
                <a:srgbClr val="FFFFFF"/>
              </a:buClr>
              <a:buSzPts val="2400"/>
              <a:buFont typeface="Quicksand"/>
              <a:buChar char="●"/>
            </a:pPr>
            <a:r>
              <a:rPr lang="en" sz="2400">
                <a:solidFill>
                  <a:srgbClr val="FFFFFF"/>
                </a:solidFill>
                <a:latin typeface="Quicksand"/>
                <a:ea typeface="Quicksand"/>
                <a:cs typeface="Quicksand"/>
                <a:sym typeface="Quicksand"/>
              </a:rPr>
              <a:t>1678 Whitepapers:</a:t>
            </a:r>
            <a:br>
              <a:rPr lang="en" sz="2400">
                <a:solidFill>
                  <a:srgbClr val="FFFFFF"/>
                </a:solidFill>
                <a:latin typeface="Quicksand"/>
                <a:ea typeface="Quicksand"/>
                <a:cs typeface="Quicksand"/>
                <a:sym typeface="Quicksand"/>
              </a:rPr>
            </a:br>
            <a:r>
              <a:rPr lang="en" sz="2200" u="sng">
                <a:solidFill>
                  <a:srgbClr val="03E900"/>
                </a:solidFill>
                <a:latin typeface="Quicksand"/>
                <a:ea typeface="Quicksand"/>
                <a:cs typeface="Quicksand"/>
                <a:sym typeface="Quicksand"/>
                <a:hlinkClick r:id="rId4">
                  <a:extLst>
                    <a:ext uri="{A12FA001-AC4F-418D-AE19-62706E023703}">
                      <ahyp:hlinkClr val="tx"/>
                    </a:ext>
                  </a:extLst>
                </a:hlinkClick>
              </a:rPr>
              <a:t>citruscircuits.org/scouting</a:t>
            </a:r>
            <a:endParaRPr sz="2200">
              <a:solidFill>
                <a:srgbClr val="03E900"/>
              </a:solidFill>
              <a:latin typeface="Quicksand"/>
              <a:ea typeface="Quicksand"/>
              <a:cs typeface="Quicksand"/>
              <a:sym typeface="Quicksand"/>
            </a:endParaRPr>
          </a:p>
          <a:p>
            <a:pPr indent="-381000" lvl="0" marL="457200" marR="0" rtl="0" algn="l">
              <a:lnSpc>
                <a:spcPct val="115000"/>
              </a:lnSpc>
              <a:spcBef>
                <a:spcPts val="0"/>
              </a:spcBef>
              <a:spcAft>
                <a:spcPts val="0"/>
              </a:spcAft>
              <a:buClr>
                <a:srgbClr val="FFFFFF"/>
              </a:buClr>
              <a:buSzPts val="2400"/>
              <a:buFont typeface="Quicksand"/>
              <a:buChar char="●"/>
            </a:pPr>
            <a:r>
              <a:rPr lang="en" sz="2400">
                <a:solidFill>
                  <a:srgbClr val="FFFFFF"/>
                </a:solidFill>
                <a:latin typeface="Quicksand"/>
                <a:ea typeface="Quicksand"/>
                <a:cs typeface="Quicksand"/>
                <a:sym typeface="Quicksand"/>
              </a:rPr>
              <a:t>1678 Github:</a:t>
            </a:r>
            <a:endParaRPr sz="2400">
              <a:solidFill>
                <a:srgbClr val="FFFFFF"/>
              </a:solidFill>
              <a:latin typeface="Quicksand"/>
              <a:ea typeface="Quicksand"/>
              <a:cs typeface="Quicksand"/>
              <a:sym typeface="Quicksand"/>
            </a:endParaRPr>
          </a:p>
          <a:p>
            <a:pPr indent="0" lvl="0" marL="457200" rtl="0" algn="l">
              <a:lnSpc>
                <a:spcPct val="115000"/>
              </a:lnSpc>
              <a:spcBef>
                <a:spcPts val="0"/>
              </a:spcBef>
              <a:spcAft>
                <a:spcPts val="0"/>
              </a:spcAft>
              <a:buNone/>
            </a:pPr>
            <a:r>
              <a:rPr lang="en" sz="2200" u="sng">
                <a:solidFill>
                  <a:srgbClr val="03E900"/>
                </a:solidFill>
                <a:latin typeface="Quicksand"/>
                <a:ea typeface="Quicksand"/>
                <a:cs typeface="Quicksand"/>
                <a:sym typeface="Quicksand"/>
                <a:hlinkClick r:id="rId5">
                  <a:extLst>
                    <a:ext uri="{A12FA001-AC4F-418D-AE19-62706E023703}">
                      <ahyp:hlinkClr val="tx"/>
                    </a:ext>
                  </a:extLst>
                </a:hlinkClick>
              </a:rPr>
              <a:t>github.com/frc1678</a:t>
            </a:r>
            <a:br>
              <a:rPr lang="en" sz="2400">
                <a:solidFill>
                  <a:srgbClr val="FFFFFF"/>
                </a:solidFill>
                <a:latin typeface="Quicksand"/>
                <a:ea typeface="Quicksand"/>
                <a:cs typeface="Quicksand"/>
                <a:sym typeface="Quicksand"/>
              </a:rPr>
            </a:br>
            <a:endParaRPr sz="2400">
              <a:solidFill>
                <a:srgbClr val="FFFFFF"/>
              </a:solidFill>
              <a:latin typeface="Quicksand"/>
              <a:ea typeface="Quicksand"/>
              <a:cs typeface="Quicksand"/>
              <a:sym typeface="Quicksand"/>
            </a:endParaRPr>
          </a:p>
          <a:p>
            <a:pPr indent="0" lvl="0" marL="457200" marR="0" rtl="0" algn="l">
              <a:lnSpc>
                <a:spcPct val="115000"/>
              </a:lnSpc>
              <a:spcBef>
                <a:spcPts val="0"/>
              </a:spcBef>
              <a:spcAft>
                <a:spcPts val="0"/>
              </a:spcAft>
              <a:buNone/>
            </a:pPr>
            <a:r>
              <a:t/>
            </a:r>
            <a:endParaRPr sz="2200">
              <a:solidFill>
                <a:srgbClr val="03E900"/>
              </a:solidFill>
              <a:latin typeface="Quicksand"/>
              <a:ea typeface="Quicksand"/>
              <a:cs typeface="Quicksand"/>
              <a:sym typeface="Quicksand"/>
            </a:endParaRPr>
          </a:p>
          <a:p>
            <a:pPr indent="0" lvl="0" marL="457200" marR="0" rtl="0" algn="l">
              <a:lnSpc>
                <a:spcPct val="115000"/>
              </a:lnSpc>
              <a:spcBef>
                <a:spcPts val="0"/>
              </a:spcBef>
              <a:spcAft>
                <a:spcPts val="0"/>
              </a:spcAft>
              <a:buNone/>
            </a:pPr>
            <a:r>
              <a:t/>
            </a:r>
            <a:endParaRPr sz="2200">
              <a:solidFill>
                <a:srgbClr val="03E900"/>
              </a:solidFill>
              <a:latin typeface="Quicksand"/>
              <a:ea typeface="Quicksand"/>
              <a:cs typeface="Quicksand"/>
              <a:sym typeface="Quicksand"/>
            </a:endParaRPr>
          </a:p>
          <a:p>
            <a:pPr indent="0" lvl="0" marL="457200" marR="0" rtl="0" algn="l">
              <a:lnSpc>
                <a:spcPct val="115000"/>
              </a:lnSpc>
              <a:spcBef>
                <a:spcPts val="0"/>
              </a:spcBef>
              <a:spcAft>
                <a:spcPts val="0"/>
              </a:spcAft>
              <a:buNone/>
            </a:pPr>
            <a:r>
              <a:t/>
            </a:r>
            <a:endParaRPr sz="2200">
              <a:solidFill>
                <a:srgbClr val="03E900"/>
              </a:solidFill>
              <a:latin typeface="Quicksand"/>
              <a:ea typeface="Quicksand"/>
              <a:cs typeface="Quicksand"/>
              <a:sym typeface="Quicksand"/>
            </a:endParaRPr>
          </a:p>
          <a:p>
            <a:pPr indent="0" lvl="0" marL="0" marR="0" rtl="0" algn="l">
              <a:lnSpc>
                <a:spcPct val="150000"/>
              </a:lnSpc>
              <a:spcBef>
                <a:spcPts val="0"/>
              </a:spcBef>
              <a:spcAft>
                <a:spcPts val="0"/>
              </a:spcAft>
              <a:buNone/>
            </a:pPr>
            <a:r>
              <a:t/>
            </a:r>
            <a:endParaRPr sz="2200">
              <a:solidFill>
                <a:srgbClr val="03E900"/>
              </a:solidFill>
              <a:latin typeface="Quicksand"/>
              <a:ea typeface="Quicksand"/>
              <a:cs typeface="Quicksand"/>
              <a:sym typeface="Quicksand"/>
            </a:endParaRPr>
          </a:p>
        </p:txBody>
      </p:sp>
      <p:sp>
        <p:nvSpPr>
          <p:cNvPr id="407" name="Google Shape;407;p57"/>
          <p:cNvSpPr txBox="1"/>
          <p:nvPr>
            <p:ph type="title"/>
          </p:nvPr>
        </p:nvSpPr>
        <p:spPr>
          <a:xfrm>
            <a:off x="33050" y="16175"/>
            <a:ext cx="2266200" cy="251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sz="600">
                <a:solidFill>
                  <a:srgbClr val="434343"/>
                </a:solidFill>
              </a:rPr>
              <a:t>Resources</a:t>
            </a:r>
            <a:endParaRPr b="0" sz="600">
              <a:solidFill>
                <a:srgbClr val="434343"/>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11" name="Shape 411"/>
        <p:cNvGrpSpPr/>
        <p:nvPr/>
      </p:nvGrpSpPr>
      <p:grpSpPr>
        <a:xfrm>
          <a:off x="0" y="0"/>
          <a:ext cx="0" cy="0"/>
          <a:chOff x="0" y="0"/>
          <a:chExt cx="0" cy="0"/>
        </a:xfrm>
      </p:grpSpPr>
      <p:sp>
        <p:nvSpPr>
          <p:cNvPr id="412" name="Google Shape;412;p58"/>
          <p:cNvSpPr txBox="1"/>
          <p:nvPr>
            <p:ph type="title"/>
          </p:nvPr>
        </p:nvSpPr>
        <p:spPr>
          <a:xfrm>
            <a:off x="485275" y="1820279"/>
            <a:ext cx="82296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0" lang="en" sz="3000">
                <a:solidFill>
                  <a:srgbClr val="5BE300"/>
                </a:solidFill>
                <a:latin typeface="Quicksand"/>
                <a:ea typeface="Quicksand"/>
                <a:cs typeface="Quicksand"/>
                <a:sym typeface="Quicksand"/>
              </a:rPr>
              <a:t>Citrus Circuits </a:t>
            </a:r>
            <a:endParaRPr b="0" sz="3000">
              <a:solidFill>
                <a:srgbClr val="5BE300"/>
              </a:solidFill>
              <a:latin typeface="Quicksand"/>
              <a:ea typeface="Quicksand"/>
              <a:cs typeface="Quicksand"/>
              <a:sym typeface="Quicksand"/>
            </a:endParaRPr>
          </a:p>
          <a:p>
            <a:pPr indent="0" lvl="0" marL="0" rtl="0" algn="ctr">
              <a:spcBef>
                <a:spcPts val="0"/>
              </a:spcBef>
              <a:spcAft>
                <a:spcPts val="0"/>
              </a:spcAft>
              <a:buNone/>
            </a:pPr>
            <a:r>
              <a:rPr b="0" lang="en" sz="3000">
                <a:solidFill>
                  <a:srgbClr val="5BE300"/>
                </a:solidFill>
                <a:latin typeface="Quicksand"/>
                <a:ea typeface="Quicksand"/>
                <a:cs typeface="Quicksand"/>
                <a:sym typeface="Quicksand"/>
              </a:rPr>
              <a:t>Fall Workshop Series</a:t>
            </a:r>
            <a:endParaRPr b="0" sz="3000">
              <a:solidFill>
                <a:srgbClr val="5BE300"/>
              </a:solidFill>
              <a:latin typeface="Quicksand"/>
              <a:ea typeface="Quicksand"/>
              <a:cs typeface="Quicksand"/>
              <a:sym typeface="Quicksand"/>
            </a:endParaRPr>
          </a:p>
          <a:p>
            <a:pPr indent="0" lvl="0" marL="0" rtl="0" algn="ctr">
              <a:spcBef>
                <a:spcPts val="0"/>
              </a:spcBef>
              <a:spcAft>
                <a:spcPts val="0"/>
              </a:spcAft>
              <a:buNone/>
            </a:pPr>
            <a:r>
              <a:t/>
            </a:r>
            <a:endParaRPr b="0" sz="3000">
              <a:solidFill>
                <a:srgbClr val="FFFFFF"/>
              </a:solidFill>
              <a:latin typeface="Quicksand"/>
              <a:ea typeface="Quicksand"/>
              <a:cs typeface="Quicksand"/>
              <a:sym typeface="Quicksand"/>
            </a:endParaRPr>
          </a:p>
        </p:txBody>
      </p:sp>
      <p:sp>
        <p:nvSpPr>
          <p:cNvPr id="413" name="Google Shape;413;p58"/>
          <p:cNvSpPr txBox="1"/>
          <p:nvPr/>
        </p:nvSpPr>
        <p:spPr>
          <a:xfrm>
            <a:off x="1450350" y="2271150"/>
            <a:ext cx="6243300" cy="906000"/>
          </a:xfrm>
          <a:prstGeom prst="rect">
            <a:avLst/>
          </a:prstGeom>
          <a:noFill/>
          <a:ln>
            <a:noFill/>
          </a:ln>
        </p:spPr>
        <p:txBody>
          <a:bodyPr anchorCtr="0" anchor="t" bIns="91425" lIns="91425" spcFirstLastPara="1" rIns="91425" wrap="square" tIns="91425">
            <a:normAutofit fontScale="55000"/>
          </a:bodyPr>
          <a:lstStyle/>
          <a:p>
            <a:pPr indent="0" lvl="0" marL="0" rtl="0" algn="ctr">
              <a:spcBef>
                <a:spcPts val="0"/>
              </a:spcBef>
              <a:spcAft>
                <a:spcPts val="0"/>
              </a:spcAft>
              <a:buNone/>
            </a:pPr>
            <a:r>
              <a:rPr lang="en" sz="4800">
                <a:solidFill>
                  <a:srgbClr val="FFFFFF"/>
                </a:solidFill>
                <a:latin typeface="Quicksand"/>
                <a:ea typeface="Quicksand"/>
                <a:cs typeface="Quicksand"/>
                <a:sym typeface="Quicksand"/>
              </a:rPr>
              <a:t>s</a:t>
            </a:r>
            <a:r>
              <a:rPr lang="en" sz="4800">
                <a:solidFill>
                  <a:srgbClr val="FFFFFF"/>
                </a:solidFill>
                <a:latin typeface="Quicksand"/>
                <a:ea typeface="Quicksand"/>
                <a:cs typeface="Quicksand"/>
                <a:sym typeface="Quicksand"/>
              </a:rPr>
              <a:t>oftwarescouting@citruscircuits.org</a:t>
            </a:r>
            <a:endParaRPr sz="4800">
              <a:solidFill>
                <a:srgbClr val="FFFFFF"/>
              </a:solidFill>
              <a:latin typeface="Quicksand"/>
              <a:ea typeface="Quicksand"/>
              <a:cs typeface="Quicksand"/>
              <a:sym typeface="Quicksand"/>
            </a:endParaRPr>
          </a:p>
        </p:txBody>
      </p:sp>
      <p:sp>
        <p:nvSpPr>
          <p:cNvPr id="414" name="Google Shape;414;p58"/>
          <p:cNvSpPr txBox="1"/>
          <p:nvPr/>
        </p:nvSpPr>
        <p:spPr>
          <a:xfrm>
            <a:off x="3279300" y="3271175"/>
            <a:ext cx="2585400" cy="47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Quicksand"/>
                <a:ea typeface="Quicksand"/>
                <a:cs typeface="Quicksand"/>
                <a:sym typeface="Quicksand"/>
              </a:rPr>
              <a:t>Thank you!</a:t>
            </a:r>
            <a:endParaRPr sz="1800">
              <a:solidFill>
                <a:srgbClr val="FFFFFF"/>
              </a:solidFill>
              <a:latin typeface="Quicksand"/>
              <a:ea typeface="Quicksand"/>
              <a:cs typeface="Quicksand"/>
              <a:sym typeface="Quicksan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pic>
        <p:nvPicPr>
          <p:cNvPr id="419" name="Google Shape;419;p59"/>
          <p:cNvPicPr preferRelativeResize="0"/>
          <p:nvPr/>
        </p:nvPicPr>
        <p:blipFill>
          <a:blip r:embed="rId3">
            <a:alphaModFix/>
          </a:blip>
          <a:stretch>
            <a:fillRect/>
          </a:stretch>
        </p:blipFill>
        <p:spPr>
          <a:xfrm>
            <a:off x="2378537" y="375325"/>
            <a:ext cx="4386926" cy="4392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30"/>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a:solidFill>
                  <a:schemeClr val="lt1"/>
                </a:solidFill>
                <a:latin typeface="Quicksand"/>
                <a:ea typeface="Quicksand"/>
                <a:cs typeface="Quicksand"/>
                <a:sym typeface="Quicksand"/>
              </a:rPr>
              <a:t>Data Storage</a:t>
            </a:r>
            <a:endParaRPr b="0">
              <a:solidFill>
                <a:schemeClr val="lt1"/>
              </a:solidFill>
              <a:latin typeface="Quicksand"/>
              <a:ea typeface="Quicksand"/>
              <a:cs typeface="Quicksand"/>
              <a:sym typeface="Quicksand"/>
            </a:endParaRPr>
          </a:p>
        </p:txBody>
      </p:sp>
      <p:sp>
        <p:nvSpPr>
          <p:cNvPr id="131" name="Google Shape;131;p30"/>
          <p:cNvSpPr txBox="1"/>
          <p:nvPr>
            <p:ph idx="1" type="body"/>
          </p:nvPr>
        </p:nvSpPr>
        <p:spPr>
          <a:xfrm>
            <a:off x="457200" y="1200150"/>
            <a:ext cx="8229600" cy="3725700"/>
          </a:xfrm>
          <a:prstGeom prst="rect">
            <a:avLst/>
          </a:prstGeom>
        </p:spPr>
        <p:txBody>
          <a:bodyPr anchorCtr="0" anchor="t" bIns="91425" lIns="91425" spcFirstLastPara="1" rIns="91425" wrap="square" tIns="91425">
            <a:noAutofit/>
          </a:bodyPr>
          <a:lstStyle/>
          <a:p>
            <a:pPr indent="-374650" lvl="0" marL="457200" rtl="0" algn="l">
              <a:spcBef>
                <a:spcPts val="600"/>
              </a:spcBef>
              <a:spcAft>
                <a:spcPts val="0"/>
              </a:spcAft>
              <a:buClr>
                <a:schemeClr val="lt1"/>
              </a:buClr>
              <a:buSzPts val="2300"/>
              <a:buFont typeface="Quicksand"/>
              <a:buChar char="●"/>
            </a:pPr>
            <a:r>
              <a:rPr lang="en" sz="2300">
                <a:solidFill>
                  <a:schemeClr val="lt1"/>
                </a:solidFill>
                <a:latin typeface="Quicksand"/>
                <a:ea typeface="Quicksand"/>
                <a:cs typeface="Quicksand"/>
                <a:sym typeface="Quicksand"/>
              </a:rPr>
              <a:t>Spreadsheets</a:t>
            </a:r>
            <a:endParaRPr sz="2300">
              <a:solidFill>
                <a:schemeClr val="lt1"/>
              </a:solidFill>
              <a:latin typeface="Quicksand"/>
              <a:ea typeface="Quicksand"/>
              <a:cs typeface="Quicksand"/>
              <a:sym typeface="Quicksand"/>
            </a:endParaRPr>
          </a:p>
          <a:p>
            <a:pPr indent="-374650" lvl="1" marL="914400" rtl="0" algn="l">
              <a:spcBef>
                <a:spcPts val="0"/>
              </a:spcBef>
              <a:spcAft>
                <a:spcPts val="0"/>
              </a:spcAft>
              <a:buClr>
                <a:schemeClr val="lt1"/>
              </a:buClr>
              <a:buSzPts val="2300"/>
              <a:buFont typeface="Quicksand"/>
              <a:buChar char="○"/>
            </a:pPr>
            <a:r>
              <a:rPr lang="en" sz="2300">
                <a:solidFill>
                  <a:schemeClr val="lt1"/>
                </a:solidFill>
                <a:latin typeface="Quicksand"/>
                <a:ea typeface="Quicksand"/>
                <a:cs typeface="Quicksand"/>
                <a:sym typeface="Quicksand"/>
              </a:rPr>
              <a:t>Links well to google forms</a:t>
            </a:r>
            <a:endParaRPr sz="2300">
              <a:solidFill>
                <a:schemeClr val="lt1"/>
              </a:solidFill>
              <a:latin typeface="Quicksand"/>
              <a:ea typeface="Quicksand"/>
              <a:cs typeface="Quicksand"/>
              <a:sym typeface="Quicksand"/>
            </a:endParaRPr>
          </a:p>
          <a:p>
            <a:pPr indent="-374650" lvl="0" marL="457200" rtl="0" algn="l">
              <a:spcBef>
                <a:spcPts val="0"/>
              </a:spcBef>
              <a:spcAft>
                <a:spcPts val="0"/>
              </a:spcAft>
              <a:buClr>
                <a:schemeClr val="lt1"/>
              </a:buClr>
              <a:buSzPts val="2300"/>
              <a:buFont typeface="Quicksand"/>
              <a:buChar char="●"/>
            </a:pPr>
            <a:r>
              <a:rPr lang="en" sz="2300">
                <a:solidFill>
                  <a:schemeClr val="lt1"/>
                </a:solidFill>
                <a:latin typeface="Quicksand"/>
                <a:ea typeface="Quicksand"/>
                <a:cs typeface="Quicksand"/>
                <a:sym typeface="Quicksand"/>
              </a:rPr>
              <a:t>Databases</a:t>
            </a:r>
            <a:endParaRPr sz="2300">
              <a:solidFill>
                <a:schemeClr val="lt1"/>
              </a:solidFill>
              <a:latin typeface="Quicksand"/>
              <a:ea typeface="Quicksand"/>
              <a:cs typeface="Quicksand"/>
              <a:sym typeface="Quicksand"/>
            </a:endParaRPr>
          </a:p>
          <a:p>
            <a:pPr indent="-374650" lvl="1" marL="914400" rtl="0" algn="l">
              <a:spcBef>
                <a:spcPts val="0"/>
              </a:spcBef>
              <a:spcAft>
                <a:spcPts val="0"/>
              </a:spcAft>
              <a:buClr>
                <a:schemeClr val="lt1"/>
              </a:buClr>
              <a:buSzPts val="2300"/>
              <a:buFont typeface="Quicksand"/>
              <a:buChar char="○"/>
            </a:pPr>
            <a:r>
              <a:rPr lang="en" sz="2300">
                <a:solidFill>
                  <a:schemeClr val="lt1"/>
                </a:solidFill>
                <a:latin typeface="Quicksand"/>
                <a:ea typeface="Quicksand"/>
                <a:cs typeface="Quicksand"/>
                <a:sym typeface="Quicksand"/>
              </a:rPr>
              <a:t>SQL</a:t>
            </a:r>
            <a:endParaRPr sz="2300">
              <a:solidFill>
                <a:schemeClr val="lt1"/>
              </a:solidFill>
              <a:latin typeface="Quicksand"/>
              <a:ea typeface="Quicksand"/>
              <a:cs typeface="Quicksand"/>
              <a:sym typeface="Quicksand"/>
            </a:endParaRPr>
          </a:p>
          <a:p>
            <a:pPr indent="-374650" lvl="2" marL="1371600" rtl="0" algn="l">
              <a:spcBef>
                <a:spcPts val="0"/>
              </a:spcBef>
              <a:spcAft>
                <a:spcPts val="0"/>
              </a:spcAft>
              <a:buClr>
                <a:schemeClr val="lt1"/>
              </a:buClr>
              <a:buSzPts val="2300"/>
              <a:buFont typeface="Quicksand"/>
              <a:buChar char="■"/>
            </a:pPr>
            <a:r>
              <a:rPr lang="en" sz="2300">
                <a:solidFill>
                  <a:schemeClr val="lt1"/>
                </a:solidFill>
                <a:latin typeface="Quicksand"/>
                <a:ea typeface="Quicksand"/>
                <a:cs typeface="Quicksand"/>
                <a:sym typeface="Quicksand"/>
              </a:rPr>
              <a:t>table structure</a:t>
            </a:r>
            <a:endParaRPr sz="2300">
              <a:solidFill>
                <a:schemeClr val="lt1"/>
              </a:solidFill>
              <a:latin typeface="Quicksand"/>
              <a:ea typeface="Quicksand"/>
              <a:cs typeface="Quicksand"/>
              <a:sym typeface="Quicksand"/>
            </a:endParaRPr>
          </a:p>
          <a:p>
            <a:pPr indent="-374650" lvl="1" marL="914400" rtl="0" algn="l">
              <a:spcBef>
                <a:spcPts val="0"/>
              </a:spcBef>
              <a:spcAft>
                <a:spcPts val="0"/>
              </a:spcAft>
              <a:buClr>
                <a:schemeClr val="lt1"/>
              </a:buClr>
              <a:buSzPts val="2300"/>
              <a:buFont typeface="Quicksand"/>
              <a:buChar char="○"/>
            </a:pPr>
            <a:r>
              <a:rPr lang="en" sz="2300">
                <a:solidFill>
                  <a:schemeClr val="lt1"/>
                </a:solidFill>
                <a:latin typeface="Quicksand"/>
                <a:ea typeface="Quicksand"/>
                <a:cs typeface="Quicksand"/>
                <a:sym typeface="Quicksand"/>
              </a:rPr>
              <a:t>NoSQL</a:t>
            </a:r>
            <a:endParaRPr sz="2300">
              <a:solidFill>
                <a:schemeClr val="lt1"/>
              </a:solidFill>
              <a:latin typeface="Quicksand"/>
              <a:ea typeface="Quicksand"/>
              <a:cs typeface="Quicksand"/>
              <a:sym typeface="Quicksand"/>
            </a:endParaRPr>
          </a:p>
          <a:p>
            <a:pPr indent="-374650" lvl="2" marL="1371600" rtl="0" algn="l">
              <a:spcBef>
                <a:spcPts val="0"/>
              </a:spcBef>
              <a:spcAft>
                <a:spcPts val="0"/>
              </a:spcAft>
              <a:buClr>
                <a:schemeClr val="lt1"/>
              </a:buClr>
              <a:buSzPts val="2300"/>
              <a:buFont typeface="Quicksand"/>
              <a:buChar char="■"/>
            </a:pPr>
            <a:r>
              <a:rPr lang="en" sz="2300">
                <a:solidFill>
                  <a:schemeClr val="lt1"/>
                </a:solidFill>
                <a:latin typeface="Quicksand"/>
                <a:ea typeface="Quicksand"/>
                <a:cs typeface="Quicksand"/>
                <a:sym typeface="Quicksand"/>
              </a:rPr>
              <a:t>Stores static documents</a:t>
            </a:r>
            <a:endParaRPr sz="2300">
              <a:solidFill>
                <a:schemeClr val="lt1"/>
              </a:solidFill>
              <a:latin typeface="Quicksand"/>
              <a:ea typeface="Quicksand"/>
              <a:cs typeface="Quicksand"/>
              <a:sym typeface="Quicksand"/>
            </a:endParaRPr>
          </a:p>
        </p:txBody>
      </p:sp>
      <p:pic>
        <p:nvPicPr>
          <p:cNvPr id="132" name="Google Shape;132;p30"/>
          <p:cNvPicPr preferRelativeResize="0"/>
          <p:nvPr/>
        </p:nvPicPr>
        <p:blipFill rotWithShape="1">
          <a:blip r:embed="rId3">
            <a:alphaModFix/>
          </a:blip>
          <a:srcRect b="0" l="0" r="10514" t="0"/>
          <a:stretch/>
        </p:blipFill>
        <p:spPr>
          <a:xfrm>
            <a:off x="5626300" y="346000"/>
            <a:ext cx="2207050" cy="44514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31"/>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a:solidFill>
                  <a:schemeClr val="lt1"/>
                </a:solidFill>
                <a:latin typeface="Quicksand"/>
                <a:ea typeface="Quicksand"/>
                <a:cs typeface="Quicksand"/>
                <a:sym typeface="Quicksand"/>
              </a:rPr>
              <a:t>Data Processing</a:t>
            </a:r>
            <a:endParaRPr b="0">
              <a:solidFill>
                <a:schemeClr val="lt1"/>
              </a:solidFill>
              <a:latin typeface="Quicksand"/>
              <a:ea typeface="Quicksand"/>
              <a:cs typeface="Quicksand"/>
              <a:sym typeface="Quicksand"/>
            </a:endParaRPr>
          </a:p>
        </p:txBody>
      </p:sp>
      <p:sp>
        <p:nvSpPr>
          <p:cNvPr id="138" name="Google Shape;138;p31"/>
          <p:cNvSpPr txBox="1"/>
          <p:nvPr>
            <p:ph idx="1" type="body"/>
          </p:nvPr>
        </p:nvSpPr>
        <p:spPr>
          <a:xfrm>
            <a:off x="457200" y="1047750"/>
            <a:ext cx="8229600" cy="3725700"/>
          </a:xfrm>
          <a:prstGeom prst="rect">
            <a:avLst/>
          </a:prstGeom>
        </p:spPr>
        <p:txBody>
          <a:bodyPr anchorCtr="0" anchor="t" bIns="91425" lIns="91425" spcFirstLastPara="1" rIns="91425" wrap="square" tIns="91425">
            <a:noAutofit/>
          </a:bodyPr>
          <a:lstStyle/>
          <a:p>
            <a:pPr indent="-374650" lvl="0" marL="457200" rtl="0" algn="l">
              <a:spcBef>
                <a:spcPts val="600"/>
              </a:spcBef>
              <a:spcAft>
                <a:spcPts val="0"/>
              </a:spcAft>
              <a:buClr>
                <a:schemeClr val="lt1"/>
              </a:buClr>
              <a:buSzPts val="2300"/>
              <a:buFont typeface="Quicksand"/>
              <a:buChar char="●"/>
            </a:pPr>
            <a:r>
              <a:rPr lang="en" sz="2300">
                <a:solidFill>
                  <a:schemeClr val="lt1"/>
                </a:solidFill>
                <a:latin typeface="Quicksand"/>
                <a:ea typeface="Quicksand"/>
                <a:cs typeface="Quicksand"/>
                <a:sym typeface="Quicksand"/>
              </a:rPr>
              <a:t>Averages</a:t>
            </a:r>
            <a:endParaRPr sz="2300">
              <a:solidFill>
                <a:schemeClr val="lt1"/>
              </a:solidFill>
              <a:latin typeface="Quicksand"/>
              <a:ea typeface="Quicksand"/>
              <a:cs typeface="Quicksand"/>
              <a:sym typeface="Quicksand"/>
            </a:endParaRPr>
          </a:p>
          <a:p>
            <a:pPr indent="-374650" lvl="1" marL="914400" rtl="0" algn="l">
              <a:spcBef>
                <a:spcPts val="0"/>
              </a:spcBef>
              <a:spcAft>
                <a:spcPts val="0"/>
              </a:spcAft>
              <a:buClr>
                <a:schemeClr val="lt1"/>
              </a:buClr>
              <a:buSzPts val="2300"/>
              <a:buFont typeface="Quicksand"/>
              <a:buChar char="○"/>
            </a:pPr>
            <a:r>
              <a:rPr lang="en" sz="2300">
                <a:solidFill>
                  <a:schemeClr val="lt1"/>
                </a:solidFill>
                <a:latin typeface="Quicksand"/>
                <a:ea typeface="Quicksand"/>
                <a:cs typeface="Quicksand"/>
                <a:sym typeface="Quicksand"/>
              </a:rPr>
              <a:t>Mean, Median, Mode</a:t>
            </a:r>
            <a:endParaRPr sz="2300">
              <a:solidFill>
                <a:schemeClr val="lt1"/>
              </a:solidFill>
              <a:latin typeface="Quicksand"/>
              <a:ea typeface="Quicksand"/>
              <a:cs typeface="Quicksand"/>
              <a:sym typeface="Quicksand"/>
            </a:endParaRPr>
          </a:p>
          <a:p>
            <a:pPr indent="-374650" lvl="0" marL="457200" rtl="0" algn="l">
              <a:spcBef>
                <a:spcPts val="0"/>
              </a:spcBef>
              <a:spcAft>
                <a:spcPts val="0"/>
              </a:spcAft>
              <a:buClr>
                <a:schemeClr val="lt1"/>
              </a:buClr>
              <a:buSzPts val="2300"/>
              <a:buFont typeface="Quicksand"/>
              <a:buChar char="●"/>
            </a:pPr>
            <a:r>
              <a:rPr lang="en" sz="2300">
                <a:solidFill>
                  <a:schemeClr val="lt1"/>
                </a:solidFill>
                <a:latin typeface="Quicksand"/>
                <a:ea typeface="Quicksand"/>
                <a:cs typeface="Quicksand"/>
                <a:sym typeface="Quicksand"/>
              </a:rPr>
              <a:t>Weighted Sums</a:t>
            </a:r>
            <a:endParaRPr sz="2300">
              <a:solidFill>
                <a:schemeClr val="lt1"/>
              </a:solidFill>
              <a:latin typeface="Quicksand"/>
              <a:ea typeface="Quicksand"/>
              <a:cs typeface="Quicksand"/>
              <a:sym typeface="Quicksand"/>
            </a:endParaRPr>
          </a:p>
          <a:p>
            <a:pPr indent="-374650" lvl="0" marL="457200" rtl="0" algn="l">
              <a:spcBef>
                <a:spcPts val="0"/>
              </a:spcBef>
              <a:spcAft>
                <a:spcPts val="0"/>
              </a:spcAft>
              <a:buClr>
                <a:schemeClr val="lt1"/>
              </a:buClr>
              <a:buSzPts val="2300"/>
              <a:buFont typeface="Quicksand"/>
              <a:buChar char="●"/>
            </a:pPr>
            <a:r>
              <a:rPr lang="en" sz="2300">
                <a:solidFill>
                  <a:schemeClr val="lt1"/>
                </a:solidFill>
                <a:latin typeface="Quicksand"/>
                <a:ea typeface="Quicksand"/>
                <a:cs typeface="Quicksand"/>
                <a:sym typeface="Quicksand"/>
              </a:rPr>
              <a:t>Predictions</a:t>
            </a:r>
            <a:endParaRPr sz="2300">
              <a:solidFill>
                <a:schemeClr val="lt1"/>
              </a:solidFill>
              <a:latin typeface="Quicksand"/>
              <a:ea typeface="Quicksand"/>
              <a:cs typeface="Quicksand"/>
              <a:sym typeface="Quicksand"/>
            </a:endParaRPr>
          </a:p>
          <a:p>
            <a:pPr indent="-374650" lvl="1" marL="914400" rtl="0" algn="l">
              <a:spcBef>
                <a:spcPts val="0"/>
              </a:spcBef>
              <a:spcAft>
                <a:spcPts val="0"/>
              </a:spcAft>
              <a:buClr>
                <a:schemeClr val="lt1"/>
              </a:buClr>
              <a:buSzPts val="2300"/>
              <a:buFont typeface="Quicksand"/>
              <a:buChar char="○"/>
            </a:pPr>
            <a:r>
              <a:rPr lang="en" sz="2300">
                <a:solidFill>
                  <a:schemeClr val="lt1"/>
                </a:solidFill>
                <a:latin typeface="Quicksand"/>
                <a:ea typeface="Quicksand"/>
                <a:cs typeface="Quicksand"/>
                <a:sym typeface="Quicksand"/>
              </a:rPr>
              <a:t>Rankings</a:t>
            </a:r>
            <a:endParaRPr sz="2300">
              <a:solidFill>
                <a:schemeClr val="lt1"/>
              </a:solidFill>
              <a:latin typeface="Quicksand"/>
              <a:ea typeface="Quicksand"/>
              <a:cs typeface="Quicksand"/>
              <a:sym typeface="Quicksand"/>
            </a:endParaRPr>
          </a:p>
          <a:p>
            <a:pPr indent="-374650" lvl="1" marL="914400" rtl="0" algn="l">
              <a:spcBef>
                <a:spcPts val="0"/>
              </a:spcBef>
              <a:spcAft>
                <a:spcPts val="0"/>
              </a:spcAft>
              <a:buClr>
                <a:schemeClr val="lt1"/>
              </a:buClr>
              <a:buSzPts val="2300"/>
              <a:buFont typeface="Quicksand"/>
              <a:buChar char="○"/>
            </a:pPr>
            <a:r>
              <a:rPr lang="en" sz="2300">
                <a:solidFill>
                  <a:schemeClr val="lt1"/>
                </a:solidFill>
                <a:latin typeface="Quicksand"/>
                <a:ea typeface="Quicksand"/>
                <a:cs typeface="Quicksand"/>
                <a:sym typeface="Quicksand"/>
              </a:rPr>
              <a:t>RP</a:t>
            </a:r>
            <a:endParaRPr sz="2300">
              <a:solidFill>
                <a:schemeClr val="lt1"/>
              </a:solidFill>
              <a:latin typeface="Quicksand"/>
              <a:ea typeface="Quicksand"/>
              <a:cs typeface="Quicksand"/>
              <a:sym typeface="Quicksand"/>
            </a:endParaRPr>
          </a:p>
          <a:p>
            <a:pPr indent="-374650" lvl="1" marL="914400" rtl="0" algn="l">
              <a:spcBef>
                <a:spcPts val="0"/>
              </a:spcBef>
              <a:spcAft>
                <a:spcPts val="0"/>
              </a:spcAft>
              <a:buClr>
                <a:schemeClr val="lt1"/>
              </a:buClr>
              <a:buSzPts val="2300"/>
              <a:buFont typeface="Quicksand"/>
              <a:buChar char="○"/>
            </a:pPr>
            <a:r>
              <a:rPr lang="en" sz="2300">
                <a:solidFill>
                  <a:schemeClr val="lt1"/>
                </a:solidFill>
                <a:latin typeface="Quicksand"/>
                <a:ea typeface="Quicksand"/>
                <a:cs typeface="Quicksand"/>
                <a:sym typeface="Quicksand"/>
              </a:rPr>
              <a:t>Scores</a:t>
            </a:r>
            <a:endParaRPr sz="2300">
              <a:solidFill>
                <a:schemeClr val="lt1"/>
              </a:solidFill>
              <a:latin typeface="Quicksand"/>
              <a:ea typeface="Quicksand"/>
              <a:cs typeface="Quicksand"/>
              <a:sym typeface="Quicksand"/>
            </a:endParaRPr>
          </a:p>
          <a:p>
            <a:pPr indent="-374650" lvl="0" marL="457200" rtl="0" algn="l">
              <a:spcBef>
                <a:spcPts val="0"/>
              </a:spcBef>
              <a:spcAft>
                <a:spcPts val="0"/>
              </a:spcAft>
              <a:buClr>
                <a:schemeClr val="lt1"/>
              </a:buClr>
              <a:buSzPts val="2300"/>
              <a:buFont typeface="Quicksand"/>
              <a:buChar char="●"/>
            </a:pPr>
            <a:r>
              <a:rPr lang="en" sz="2300">
                <a:solidFill>
                  <a:schemeClr val="lt1"/>
                </a:solidFill>
                <a:latin typeface="Quicksand"/>
                <a:ea typeface="Quicksand"/>
                <a:cs typeface="Quicksand"/>
                <a:sym typeface="Quicksand"/>
              </a:rPr>
              <a:t>Last Four Matches (LFM)</a:t>
            </a:r>
            <a:endParaRPr sz="2300">
              <a:solidFill>
                <a:schemeClr val="lt1"/>
              </a:solidFill>
              <a:latin typeface="Quicksand"/>
              <a:ea typeface="Quicksand"/>
              <a:cs typeface="Quicksand"/>
              <a:sym typeface="Quicksand"/>
            </a:endParaRPr>
          </a:p>
          <a:p>
            <a:pPr indent="-374650" lvl="1" marL="914400" rtl="0" algn="l">
              <a:spcBef>
                <a:spcPts val="0"/>
              </a:spcBef>
              <a:spcAft>
                <a:spcPts val="0"/>
              </a:spcAft>
              <a:buClr>
                <a:schemeClr val="lt1"/>
              </a:buClr>
              <a:buSzPts val="2300"/>
              <a:buFont typeface="Quicksand"/>
              <a:buChar char="○"/>
            </a:pPr>
            <a:r>
              <a:rPr lang="en" sz="2300">
                <a:solidFill>
                  <a:schemeClr val="lt1"/>
                </a:solidFill>
                <a:latin typeface="Quicksand"/>
                <a:ea typeface="Quicksand"/>
                <a:cs typeface="Quicksand"/>
                <a:sym typeface="Quicksand"/>
              </a:rPr>
              <a:t>Calculations run on the last four matches</a:t>
            </a:r>
            <a:endParaRPr sz="2300">
              <a:solidFill>
                <a:schemeClr val="lt1"/>
              </a:solidFill>
              <a:latin typeface="Quicksand"/>
              <a:ea typeface="Quicksand"/>
              <a:cs typeface="Quicksand"/>
              <a:sym typeface="Quicksand"/>
            </a:endParaRPr>
          </a:p>
          <a:p>
            <a:pPr indent="-374650" lvl="1" marL="914400" rtl="0" algn="l">
              <a:spcBef>
                <a:spcPts val="0"/>
              </a:spcBef>
              <a:spcAft>
                <a:spcPts val="0"/>
              </a:spcAft>
              <a:buClr>
                <a:schemeClr val="lt1"/>
              </a:buClr>
              <a:buSzPts val="2300"/>
              <a:buFont typeface="Quicksand"/>
              <a:buChar char="○"/>
            </a:pPr>
            <a:r>
              <a:rPr lang="en" sz="2300">
                <a:solidFill>
                  <a:schemeClr val="lt1"/>
                </a:solidFill>
                <a:latin typeface="Quicksand"/>
                <a:ea typeface="Quicksand"/>
                <a:cs typeface="Quicksand"/>
                <a:sym typeface="Quicksand"/>
              </a:rPr>
              <a:t>Better idea of team’s current abilities</a:t>
            </a:r>
            <a:endParaRPr sz="2300">
              <a:solidFill>
                <a:schemeClr val="lt1"/>
              </a:solidFill>
              <a:latin typeface="Quicksand"/>
              <a:ea typeface="Quicksand"/>
              <a:cs typeface="Quicksand"/>
              <a:sym typeface="Quicksand"/>
            </a:endParaRPr>
          </a:p>
        </p:txBody>
      </p:sp>
      <p:pic>
        <p:nvPicPr>
          <p:cNvPr id="139" name="Google Shape;139;p31"/>
          <p:cNvPicPr preferRelativeResize="0"/>
          <p:nvPr/>
        </p:nvPicPr>
        <p:blipFill>
          <a:blip r:embed="rId3">
            <a:alphaModFix/>
          </a:blip>
          <a:stretch>
            <a:fillRect/>
          </a:stretch>
        </p:blipFill>
        <p:spPr>
          <a:xfrm>
            <a:off x="4572000" y="481050"/>
            <a:ext cx="4174075" cy="3146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32"/>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a:solidFill>
                  <a:schemeClr val="lt1"/>
                </a:solidFill>
                <a:latin typeface="Quicksand"/>
                <a:ea typeface="Quicksand"/>
                <a:cs typeface="Quicksand"/>
                <a:sym typeface="Quicksand"/>
              </a:rPr>
              <a:t>Data Visualization</a:t>
            </a:r>
            <a:endParaRPr b="0">
              <a:solidFill>
                <a:schemeClr val="lt1"/>
              </a:solidFill>
              <a:latin typeface="Quicksand"/>
              <a:ea typeface="Quicksand"/>
              <a:cs typeface="Quicksand"/>
              <a:sym typeface="Quicksand"/>
            </a:endParaRPr>
          </a:p>
        </p:txBody>
      </p:sp>
      <p:sp>
        <p:nvSpPr>
          <p:cNvPr id="145" name="Google Shape;145;p32"/>
          <p:cNvSpPr txBox="1"/>
          <p:nvPr>
            <p:ph idx="1" type="body"/>
          </p:nvPr>
        </p:nvSpPr>
        <p:spPr>
          <a:xfrm>
            <a:off x="392675" y="1015800"/>
            <a:ext cx="3902700" cy="3725700"/>
          </a:xfrm>
          <a:prstGeom prst="rect">
            <a:avLst/>
          </a:prstGeom>
        </p:spPr>
        <p:txBody>
          <a:bodyPr anchorCtr="0" anchor="t" bIns="91425" lIns="91425" spcFirstLastPara="1" rIns="91425" wrap="square" tIns="91425">
            <a:noAutofit/>
          </a:bodyPr>
          <a:lstStyle/>
          <a:p>
            <a:pPr indent="-374650" lvl="0" marL="457200" rtl="0" algn="l">
              <a:spcBef>
                <a:spcPts val="600"/>
              </a:spcBef>
              <a:spcAft>
                <a:spcPts val="0"/>
              </a:spcAft>
              <a:buClr>
                <a:schemeClr val="lt1"/>
              </a:buClr>
              <a:buSzPts val="2300"/>
              <a:buFont typeface="Quicksand"/>
              <a:buChar char="●"/>
            </a:pPr>
            <a:r>
              <a:rPr lang="en" sz="2300">
                <a:solidFill>
                  <a:schemeClr val="lt1"/>
                </a:solidFill>
                <a:latin typeface="Quicksand"/>
                <a:ea typeface="Quicksand"/>
                <a:cs typeface="Quicksand"/>
                <a:sym typeface="Quicksand"/>
              </a:rPr>
              <a:t>Spreadsheets (Again!)</a:t>
            </a:r>
            <a:endParaRPr sz="2300">
              <a:solidFill>
                <a:schemeClr val="lt1"/>
              </a:solidFill>
              <a:latin typeface="Quicksand"/>
              <a:ea typeface="Quicksand"/>
              <a:cs typeface="Quicksand"/>
              <a:sym typeface="Quicksand"/>
            </a:endParaRPr>
          </a:p>
          <a:p>
            <a:pPr indent="-374650" lvl="0" marL="457200" rtl="0" algn="l">
              <a:spcBef>
                <a:spcPts val="0"/>
              </a:spcBef>
              <a:spcAft>
                <a:spcPts val="0"/>
              </a:spcAft>
              <a:buClr>
                <a:schemeClr val="lt1"/>
              </a:buClr>
              <a:buSzPts val="2300"/>
              <a:buFont typeface="Quicksand"/>
              <a:buChar char="●"/>
            </a:pPr>
            <a:r>
              <a:rPr lang="en" sz="2300">
                <a:solidFill>
                  <a:schemeClr val="lt1"/>
                </a:solidFill>
                <a:latin typeface="Quicksand"/>
                <a:ea typeface="Quicksand"/>
                <a:cs typeface="Quicksand"/>
                <a:sym typeface="Quicksand"/>
              </a:rPr>
              <a:t>Data Visualization Tools</a:t>
            </a:r>
            <a:endParaRPr sz="2300">
              <a:solidFill>
                <a:schemeClr val="lt1"/>
              </a:solidFill>
              <a:latin typeface="Quicksand"/>
              <a:ea typeface="Quicksand"/>
              <a:cs typeface="Quicksand"/>
              <a:sym typeface="Quicksand"/>
            </a:endParaRPr>
          </a:p>
          <a:p>
            <a:pPr indent="-374650" lvl="1" marL="914400" rtl="0" algn="l">
              <a:spcBef>
                <a:spcPts val="0"/>
              </a:spcBef>
              <a:spcAft>
                <a:spcPts val="0"/>
              </a:spcAft>
              <a:buClr>
                <a:schemeClr val="lt1"/>
              </a:buClr>
              <a:buSzPts val="2300"/>
              <a:buFont typeface="Quicksand"/>
              <a:buChar char="○"/>
            </a:pPr>
            <a:r>
              <a:rPr lang="en" sz="2300">
                <a:solidFill>
                  <a:schemeClr val="lt1"/>
                </a:solidFill>
                <a:latin typeface="Quicksand"/>
                <a:ea typeface="Quicksand"/>
                <a:cs typeface="Quicksand"/>
                <a:sym typeface="Quicksand"/>
              </a:rPr>
              <a:t>Tableau</a:t>
            </a:r>
            <a:endParaRPr sz="2300">
              <a:solidFill>
                <a:schemeClr val="lt1"/>
              </a:solidFill>
              <a:latin typeface="Quicksand"/>
              <a:ea typeface="Quicksand"/>
              <a:cs typeface="Quicksand"/>
              <a:sym typeface="Quicksand"/>
            </a:endParaRPr>
          </a:p>
        </p:txBody>
      </p:sp>
      <p:pic>
        <p:nvPicPr>
          <p:cNvPr id="146" name="Google Shape;146;p32"/>
          <p:cNvPicPr preferRelativeResize="0"/>
          <p:nvPr/>
        </p:nvPicPr>
        <p:blipFill>
          <a:blip r:embed="rId3">
            <a:alphaModFix/>
          </a:blip>
          <a:stretch>
            <a:fillRect/>
          </a:stretch>
        </p:blipFill>
        <p:spPr>
          <a:xfrm>
            <a:off x="626825" y="2427500"/>
            <a:ext cx="5208023" cy="2237825"/>
          </a:xfrm>
          <a:prstGeom prst="rect">
            <a:avLst/>
          </a:prstGeom>
          <a:noFill/>
          <a:ln>
            <a:noFill/>
          </a:ln>
        </p:spPr>
      </p:pic>
      <p:sp>
        <p:nvSpPr>
          <p:cNvPr id="147" name="Google Shape;147;p32"/>
          <p:cNvSpPr txBox="1"/>
          <p:nvPr/>
        </p:nvSpPr>
        <p:spPr>
          <a:xfrm>
            <a:off x="4369200" y="1159075"/>
            <a:ext cx="4682700" cy="1108200"/>
          </a:xfrm>
          <a:prstGeom prst="rect">
            <a:avLst/>
          </a:prstGeom>
          <a:noFill/>
          <a:ln>
            <a:noFill/>
          </a:ln>
        </p:spPr>
        <p:txBody>
          <a:bodyPr anchorCtr="0" anchor="t" bIns="91425" lIns="91425" spcFirstLastPara="1" rIns="91425" wrap="square" tIns="91425">
            <a:spAutoFit/>
          </a:bodyPr>
          <a:lstStyle/>
          <a:p>
            <a:pPr indent="-374650" lvl="0" marL="457200" rtl="0" algn="l">
              <a:spcBef>
                <a:spcPts val="600"/>
              </a:spcBef>
              <a:spcAft>
                <a:spcPts val="0"/>
              </a:spcAft>
              <a:buClr>
                <a:schemeClr val="lt1"/>
              </a:buClr>
              <a:buSzPts val="2300"/>
              <a:buFont typeface="Quicksand"/>
              <a:buChar char="●"/>
            </a:pPr>
            <a:r>
              <a:rPr lang="en" sz="2300">
                <a:solidFill>
                  <a:schemeClr val="lt1"/>
                </a:solidFill>
                <a:latin typeface="Quicksand"/>
                <a:ea typeface="Quicksand"/>
                <a:cs typeface="Quicksand"/>
                <a:sym typeface="Quicksand"/>
              </a:rPr>
              <a:t>An App or Website</a:t>
            </a:r>
            <a:endParaRPr sz="2300">
              <a:solidFill>
                <a:schemeClr val="lt1"/>
              </a:solidFill>
              <a:latin typeface="Quicksand"/>
              <a:ea typeface="Quicksand"/>
              <a:cs typeface="Quicksand"/>
              <a:sym typeface="Quicksand"/>
            </a:endParaRPr>
          </a:p>
          <a:p>
            <a:pPr indent="-374650" lvl="1" marL="914400" rtl="0" algn="l">
              <a:spcBef>
                <a:spcPts val="0"/>
              </a:spcBef>
              <a:spcAft>
                <a:spcPts val="0"/>
              </a:spcAft>
              <a:buClr>
                <a:schemeClr val="lt1"/>
              </a:buClr>
              <a:buSzPts val="2300"/>
              <a:buFont typeface="Quicksand"/>
              <a:buChar char="○"/>
            </a:pPr>
            <a:r>
              <a:rPr lang="en" sz="2300">
                <a:solidFill>
                  <a:schemeClr val="lt1"/>
                </a:solidFill>
                <a:latin typeface="Quicksand"/>
                <a:ea typeface="Quicksand"/>
                <a:cs typeface="Quicksand"/>
                <a:sym typeface="Quicksand"/>
              </a:rPr>
              <a:t>Much more customizable</a:t>
            </a:r>
            <a:endParaRPr sz="2300">
              <a:solidFill>
                <a:schemeClr val="lt1"/>
              </a:solidFill>
              <a:latin typeface="Quicksand"/>
              <a:ea typeface="Quicksand"/>
              <a:cs typeface="Quicksand"/>
              <a:sym typeface="Quicksand"/>
            </a:endParaRPr>
          </a:p>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33"/>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a:solidFill>
                  <a:schemeClr val="lt1"/>
                </a:solidFill>
                <a:latin typeface="Quicksand"/>
                <a:ea typeface="Quicksand"/>
                <a:cs typeface="Quicksand"/>
                <a:sym typeface="Quicksand"/>
              </a:rPr>
              <a:t>Objective vs Subjective Scouting</a:t>
            </a:r>
            <a:endParaRPr b="0">
              <a:solidFill>
                <a:schemeClr val="lt1"/>
              </a:solidFill>
              <a:latin typeface="Quicksand"/>
              <a:ea typeface="Quicksand"/>
              <a:cs typeface="Quicksand"/>
              <a:sym typeface="Quicksand"/>
            </a:endParaRPr>
          </a:p>
        </p:txBody>
      </p:sp>
      <p:sp>
        <p:nvSpPr>
          <p:cNvPr id="153" name="Google Shape;153;p33"/>
          <p:cNvSpPr txBox="1"/>
          <p:nvPr>
            <p:ph idx="1" type="body"/>
          </p:nvPr>
        </p:nvSpPr>
        <p:spPr>
          <a:xfrm>
            <a:off x="457200" y="1200150"/>
            <a:ext cx="8229600" cy="3725700"/>
          </a:xfrm>
          <a:prstGeom prst="rect">
            <a:avLst/>
          </a:prstGeom>
        </p:spPr>
        <p:txBody>
          <a:bodyPr anchorCtr="0" anchor="t" bIns="91425" lIns="91425" spcFirstLastPara="1" rIns="91425" wrap="square" tIns="91425">
            <a:noAutofit/>
          </a:bodyPr>
          <a:lstStyle/>
          <a:p>
            <a:pPr indent="-374650" lvl="0" marL="457200" rtl="0" algn="l">
              <a:spcBef>
                <a:spcPts val="600"/>
              </a:spcBef>
              <a:spcAft>
                <a:spcPts val="0"/>
              </a:spcAft>
              <a:buClr>
                <a:schemeClr val="lt1"/>
              </a:buClr>
              <a:buSzPts val="2300"/>
              <a:buFont typeface="Quicksand"/>
              <a:buChar char="●"/>
            </a:pPr>
            <a:r>
              <a:rPr lang="en" sz="2300">
                <a:solidFill>
                  <a:schemeClr val="lt1"/>
                </a:solidFill>
                <a:latin typeface="Quicksand"/>
                <a:ea typeface="Quicksand"/>
                <a:cs typeface="Quicksand"/>
                <a:sym typeface="Quicksand"/>
              </a:rPr>
              <a:t>Quantitative vs </a:t>
            </a:r>
            <a:r>
              <a:rPr lang="en" sz="2300">
                <a:solidFill>
                  <a:schemeClr val="lt1"/>
                </a:solidFill>
                <a:latin typeface="Quicksand"/>
                <a:ea typeface="Quicksand"/>
                <a:cs typeface="Quicksand"/>
                <a:sym typeface="Quicksand"/>
              </a:rPr>
              <a:t>Qualitative</a:t>
            </a:r>
            <a:endParaRPr sz="2300">
              <a:solidFill>
                <a:schemeClr val="lt1"/>
              </a:solidFill>
              <a:latin typeface="Quicksand"/>
              <a:ea typeface="Quicksand"/>
              <a:cs typeface="Quicksand"/>
              <a:sym typeface="Quicksand"/>
            </a:endParaRPr>
          </a:p>
          <a:p>
            <a:pPr indent="-374650" lvl="0" marL="457200" rtl="0" algn="l">
              <a:spcBef>
                <a:spcPts val="0"/>
              </a:spcBef>
              <a:spcAft>
                <a:spcPts val="0"/>
              </a:spcAft>
              <a:buClr>
                <a:schemeClr val="lt1"/>
              </a:buClr>
              <a:buSzPts val="2300"/>
              <a:buFont typeface="Quicksand"/>
              <a:buChar char="●"/>
            </a:pPr>
            <a:r>
              <a:rPr lang="en" sz="2300">
                <a:solidFill>
                  <a:schemeClr val="lt1"/>
                </a:solidFill>
                <a:latin typeface="Quicksand"/>
                <a:ea typeface="Quicksand"/>
                <a:cs typeface="Quicksand"/>
                <a:sym typeface="Quicksand"/>
              </a:rPr>
              <a:t>Which one do you prioritize?</a:t>
            </a:r>
            <a:endParaRPr sz="2300">
              <a:solidFill>
                <a:schemeClr val="lt1"/>
              </a:solidFill>
              <a:latin typeface="Quicksand"/>
              <a:ea typeface="Quicksand"/>
              <a:cs typeface="Quicksand"/>
              <a:sym typeface="Quicksand"/>
            </a:endParaRPr>
          </a:p>
          <a:p>
            <a:pPr indent="-374650" lvl="1" marL="914400" rtl="0" algn="l">
              <a:spcBef>
                <a:spcPts val="0"/>
              </a:spcBef>
              <a:spcAft>
                <a:spcPts val="0"/>
              </a:spcAft>
              <a:buClr>
                <a:schemeClr val="lt1"/>
              </a:buClr>
              <a:buSzPts val="2300"/>
              <a:buFont typeface="Quicksand"/>
              <a:buChar char="○"/>
            </a:pPr>
            <a:r>
              <a:rPr lang="en" sz="2300">
                <a:solidFill>
                  <a:schemeClr val="lt1"/>
                </a:solidFill>
                <a:latin typeface="Quicksand"/>
                <a:ea typeface="Quicksand"/>
                <a:cs typeface="Quicksand"/>
                <a:sym typeface="Quicksand"/>
              </a:rPr>
              <a:t>How many scouts do you have</a:t>
            </a:r>
            <a:endParaRPr sz="2300">
              <a:solidFill>
                <a:schemeClr val="lt1"/>
              </a:solidFill>
              <a:latin typeface="Quicksand"/>
              <a:ea typeface="Quicksand"/>
              <a:cs typeface="Quicksand"/>
              <a:sym typeface="Quicksand"/>
            </a:endParaRPr>
          </a:p>
          <a:p>
            <a:pPr indent="-374650" lvl="1" marL="914400" rtl="0" algn="l">
              <a:spcBef>
                <a:spcPts val="0"/>
              </a:spcBef>
              <a:spcAft>
                <a:spcPts val="0"/>
              </a:spcAft>
              <a:buClr>
                <a:schemeClr val="lt1"/>
              </a:buClr>
              <a:buSzPts val="2300"/>
              <a:buFont typeface="Quicksand"/>
              <a:buChar char="○"/>
            </a:pPr>
            <a:r>
              <a:rPr lang="en" sz="2300">
                <a:solidFill>
                  <a:schemeClr val="lt1"/>
                </a:solidFill>
                <a:latin typeface="Quicksand"/>
                <a:ea typeface="Quicksand"/>
                <a:cs typeface="Quicksand"/>
                <a:sym typeface="Quicksand"/>
              </a:rPr>
              <a:t>Your own needs</a:t>
            </a:r>
            <a:endParaRPr sz="2300">
              <a:solidFill>
                <a:schemeClr val="lt1"/>
              </a:solidFill>
              <a:latin typeface="Quicksand"/>
              <a:ea typeface="Quicksand"/>
              <a:cs typeface="Quicksand"/>
              <a:sym typeface="Quicksand"/>
            </a:endParaRPr>
          </a:p>
          <a:p>
            <a:pPr indent="-374650" lvl="0" marL="457200" rtl="0" algn="l">
              <a:spcBef>
                <a:spcPts val="0"/>
              </a:spcBef>
              <a:spcAft>
                <a:spcPts val="0"/>
              </a:spcAft>
              <a:buClr>
                <a:schemeClr val="lt1"/>
              </a:buClr>
              <a:buSzPts val="2300"/>
              <a:buFont typeface="Quicksand"/>
              <a:buChar char="●"/>
            </a:pPr>
            <a:r>
              <a:rPr lang="en" sz="2300">
                <a:solidFill>
                  <a:schemeClr val="lt1"/>
                </a:solidFill>
                <a:latin typeface="Quicksand"/>
                <a:ea typeface="Quicksand"/>
                <a:cs typeface="Quicksand"/>
                <a:sym typeface="Quicksand"/>
              </a:rPr>
              <a:t>Do you want long descriptive info? </a:t>
            </a:r>
            <a:endParaRPr sz="2300">
              <a:solidFill>
                <a:schemeClr val="lt1"/>
              </a:solidFill>
              <a:latin typeface="Quicksand"/>
              <a:ea typeface="Quicksand"/>
              <a:cs typeface="Quicksand"/>
              <a:sym typeface="Quicksand"/>
            </a:endParaRPr>
          </a:p>
          <a:p>
            <a:pPr indent="-374650" lvl="0" marL="457200" rtl="0" algn="l">
              <a:spcBef>
                <a:spcPts val="0"/>
              </a:spcBef>
              <a:spcAft>
                <a:spcPts val="0"/>
              </a:spcAft>
              <a:buClr>
                <a:schemeClr val="lt1"/>
              </a:buClr>
              <a:buSzPts val="2300"/>
              <a:buFont typeface="Quicksand"/>
              <a:buChar char="●"/>
            </a:pPr>
            <a:r>
              <a:rPr lang="en" sz="2300">
                <a:solidFill>
                  <a:schemeClr val="lt1"/>
                </a:solidFill>
                <a:latin typeface="Quicksand"/>
                <a:ea typeface="Quicksand"/>
                <a:cs typeface="Quicksand"/>
                <a:sym typeface="Quicksand"/>
              </a:rPr>
              <a:t>Or do you want objective stats?</a:t>
            </a:r>
            <a:endParaRPr sz="2300">
              <a:solidFill>
                <a:schemeClr val="lt1"/>
              </a:solidFill>
              <a:latin typeface="Quicksand"/>
              <a:ea typeface="Quicksand"/>
              <a:cs typeface="Quicksand"/>
              <a:sym typeface="Quicksand"/>
            </a:endParaRPr>
          </a:p>
          <a:p>
            <a:pPr indent="-374650" lvl="0" marL="457200" rtl="0" algn="l">
              <a:spcBef>
                <a:spcPts val="0"/>
              </a:spcBef>
              <a:spcAft>
                <a:spcPts val="0"/>
              </a:spcAft>
              <a:buClr>
                <a:schemeClr val="lt1"/>
              </a:buClr>
              <a:buSzPts val="2300"/>
              <a:buFont typeface="Quicksand"/>
              <a:buChar char="●"/>
            </a:pPr>
            <a:r>
              <a:rPr lang="en" sz="2300">
                <a:solidFill>
                  <a:schemeClr val="lt1"/>
                </a:solidFill>
                <a:latin typeface="Quicksand"/>
                <a:ea typeface="Quicksand"/>
                <a:cs typeface="Quicksand"/>
                <a:sym typeface="Quicksand"/>
              </a:rPr>
              <a:t>Some forms of data </a:t>
            </a:r>
            <a:r>
              <a:rPr lang="en" sz="2300">
                <a:solidFill>
                  <a:schemeClr val="lt1"/>
                </a:solidFill>
                <a:latin typeface="Quicksand"/>
                <a:ea typeface="Quicksand"/>
                <a:cs typeface="Quicksand"/>
                <a:sym typeface="Quicksand"/>
              </a:rPr>
              <a:t>collection</a:t>
            </a:r>
            <a:r>
              <a:rPr lang="en" sz="2300">
                <a:solidFill>
                  <a:schemeClr val="lt1"/>
                </a:solidFill>
                <a:latin typeface="Quicksand"/>
                <a:ea typeface="Quicksand"/>
                <a:cs typeface="Quicksand"/>
                <a:sym typeface="Quicksand"/>
              </a:rPr>
              <a:t> are more suited for one over the other. </a:t>
            </a:r>
            <a:endParaRPr sz="2300">
              <a:solidFill>
                <a:schemeClr val="lt1"/>
              </a:solidFill>
              <a:latin typeface="Quicksand"/>
              <a:ea typeface="Quicksand"/>
              <a:cs typeface="Quicksand"/>
              <a:sym typeface="Quicksan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34"/>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a:solidFill>
                  <a:schemeClr val="lt1"/>
                </a:solidFill>
                <a:latin typeface="Quicksand"/>
                <a:ea typeface="Quicksand"/>
                <a:cs typeface="Quicksand"/>
                <a:sym typeface="Quicksand"/>
              </a:rPr>
              <a:t>Use TBA!</a:t>
            </a:r>
            <a:endParaRPr b="0">
              <a:solidFill>
                <a:schemeClr val="lt1"/>
              </a:solidFill>
              <a:latin typeface="Quicksand"/>
              <a:ea typeface="Quicksand"/>
              <a:cs typeface="Quicksand"/>
              <a:sym typeface="Quicksand"/>
            </a:endParaRPr>
          </a:p>
        </p:txBody>
      </p:sp>
      <p:sp>
        <p:nvSpPr>
          <p:cNvPr id="159" name="Google Shape;159;p34"/>
          <p:cNvSpPr txBox="1"/>
          <p:nvPr>
            <p:ph idx="1" type="body"/>
          </p:nvPr>
        </p:nvSpPr>
        <p:spPr>
          <a:xfrm>
            <a:off x="457200" y="1200150"/>
            <a:ext cx="5396400" cy="3725700"/>
          </a:xfrm>
          <a:prstGeom prst="rect">
            <a:avLst/>
          </a:prstGeom>
        </p:spPr>
        <p:txBody>
          <a:bodyPr anchorCtr="0" anchor="t" bIns="91425" lIns="91425" spcFirstLastPara="1" rIns="91425" wrap="square" tIns="91425">
            <a:noAutofit/>
          </a:bodyPr>
          <a:lstStyle/>
          <a:p>
            <a:pPr indent="-374650" lvl="0" marL="457200" rtl="0" algn="l">
              <a:spcBef>
                <a:spcPts val="600"/>
              </a:spcBef>
              <a:spcAft>
                <a:spcPts val="0"/>
              </a:spcAft>
              <a:buClr>
                <a:schemeClr val="lt1"/>
              </a:buClr>
              <a:buSzPts val="2300"/>
              <a:buFont typeface="Quicksand"/>
              <a:buChar char="●"/>
            </a:pPr>
            <a:r>
              <a:rPr lang="en" sz="2300">
                <a:solidFill>
                  <a:schemeClr val="lt1"/>
                </a:solidFill>
                <a:latin typeface="Quicksand"/>
                <a:ea typeface="Quicksand"/>
                <a:cs typeface="Quicksand"/>
                <a:sym typeface="Quicksand"/>
              </a:rPr>
              <a:t>Fantastic source of data</a:t>
            </a:r>
            <a:endParaRPr sz="2300">
              <a:solidFill>
                <a:schemeClr val="lt1"/>
              </a:solidFill>
              <a:latin typeface="Quicksand"/>
              <a:ea typeface="Quicksand"/>
              <a:cs typeface="Quicksand"/>
              <a:sym typeface="Quicksand"/>
            </a:endParaRPr>
          </a:p>
          <a:p>
            <a:pPr indent="-374650" lvl="1" marL="914400" rtl="0" algn="l">
              <a:spcBef>
                <a:spcPts val="0"/>
              </a:spcBef>
              <a:spcAft>
                <a:spcPts val="0"/>
              </a:spcAft>
              <a:buClr>
                <a:schemeClr val="lt1"/>
              </a:buClr>
              <a:buSzPts val="2300"/>
              <a:buFont typeface="Quicksand"/>
              <a:buChar char="○"/>
            </a:pPr>
            <a:r>
              <a:rPr lang="en" sz="2300">
                <a:solidFill>
                  <a:schemeClr val="lt1"/>
                </a:solidFill>
                <a:latin typeface="Quicksand"/>
                <a:ea typeface="Quicksand"/>
                <a:cs typeface="Quicksand"/>
                <a:sym typeface="Quicksand"/>
              </a:rPr>
              <a:t>So is statbotics.io!</a:t>
            </a:r>
            <a:endParaRPr sz="2300">
              <a:solidFill>
                <a:schemeClr val="lt1"/>
              </a:solidFill>
              <a:latin typeface="Quicksand"/>
              <a:ea typeface="Quicksand"/>
              <a:cs typeface="Quicksand"/>
              <a:sym typeface="Quicksand"/>
            </a:endParaRPr>
          </a:p>
          <a:p>
            <a:pPr indent="-374650" lvl="0" marL="457200" rtl="0" algn="l">
              <a:spcBef>
                <a:spcPts val="0"/>
              </a:spcBef>
              <a:spcAft>
                <a:spcPts val="0"/>
              </a:spcAft>
              <a:buClr>
                <a:schemeClr val="lt1"/>
              </a:buClr>
              <a:buSzPts val="2300"/>
              <a:buFont typeface="Quicksand"/>
              <a:buChar char="●"/>
            </a:pPr>
            <a:r>
              <a:rPr lang="en" sz="2300">
                <a:solidFill>
                  <a:schemeClr val="lt1"/>
                </a:solidFill>
                <a:latin typeface="Quicksand"/>
                <a:ea typeface="Quicksand"/>
                <a:cs typeface="Quicksand"/>
                <a:sym typeface="Quicksand"/>
              </a:rPr>
              <a:t>Lots of additional data</a:t>
            </a:r>
            <a:endParaRPr sz="2300">
              <a:solidFill>
                <a:schemeClr val="lt1"/>
              </a:solidFill>
              <a:latin typeface="Quicksand"/>
              <a:ea typeface="Quicksand"/>
              <a:cs typeface="Quicksand"/>
              <a:sym typeface="Quicksand"/>
            </a:endParaRPr>
          </a:p>
          <a:p>
            <a:pPr indent="-374650" lvl="1" marL="914400" rtl="0" algn="l">
              <a:spcBef>
                <a:spcPts val="0"/>
              </a:spcBef>
              <a:spcAft>
                <a:spcPts val="0"/>
              </a:spcAft>
              <a:buClr>
                <a:schemeClr val="lt1"/>
              </a:buClr>
              <a:buSzPts val="2300"/>
              <a:buFont typeface="Quicksand"/>
              <a:buChar char="○"/>
            </a:pPr>
            <a:r>
              <a:rPr lang="en" sz="2300">
                <a:solidFill>
                  <a:schemeClr val="lt1"/>
                </a:solidFill>
                <a:latin typeface="Quicksand"/>
                <a:ea typeface="Quicksand"/>
                <a:cs typeface="Quicksand"/>
                <a:sym typeface="Quicksand"/>
              </a:rPr>
              <a:t>OPRs</a:t>
            </a:r>
            <a:endParaRPr sz="2300">
              <a:solidFill>
                <a:schemeClr val="lt1"/>
              </a:solidFill>
              <a:latin typeface="Quicksand"/>
              <a:ea typeface="Quicksand"/>
              <a:cs typeface="Quicksand"/>
              <a:sym typeface="Quicksand"/>
            </a:endParaRPr>
          </a:p>
        </p:txBody>
      </p:sp>
      <p:pic>
        <p:nvPicPr>
          <p:cNvPr id="160" name="Google Shape;160;p34"/>
          <p:cNvPicPr preferRelativeResize="0"/>
          <p:nvPr/>
        </p:nvPicPr>
        <p:blipFill rotWithShape="1">
          <a:blip r:embed="rId3">
            <a:alphaModFix/>
          </a:blip>
          <a:srcRect b="10249" l="0" r="0" t="0"/>
          <a:stretch/>
        </p:blipFill>
        <p:spPr>
          <a:xfrm>
            <a:off x="5556925" y="454451"/>
            <a:ext cx="2149775" cy="4234599"/>
          </a:xfrm>
          <a:prstGeom prst="rect">
            <a:avLst/>
          </a:prstGeom>
          <a:noFill/>
          <a:ln>
            <a:noFill/>
          </a:ln>
        </p:spPr>
      </p:pic>
      <p:pic>
        <p:nvPicPr>
          <p:cNvPr id="161" name="Google Shape;161;p34"/>
          <p:cNvPicPr preferRelativeResize="0"/>
          <p:nvPr/>
        </p:nvPicPr>
        <p:blipFill>
          <a:blip r:embed="rId4">
            <a:alphaModFix/>
          </a:blip>
          <a:stretch>
            <a:fillRect/>
          </a:stretch>
        </p:blipFill>
        <p:spPr>
          <a:xfrm>
            <a:off x="936150" y="2845295"/>
            <a:ext cx="3592801" cy="189465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5"/>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a:solidFill>
                  <a:schemeClr val="lt1"/>
                </a:solidFill>
                <a:latin typeface="Quicksand"/>
                <a:ea typeface="Quicksand"/>
                <a:cs typeface="Quicksand"/>
                <a:sym typeface="Quicksand"/>
              </a:rPr>
              <a:t>Small Teams vs Large Teams</a:t>
            </a:r>
            <a:endParaRPr b="0">
              <a:solidFill>
                <a:schemeClr val="lt1"/>
              </a:solidFill>
              <a:latin typeface="Quicksand"/>
              <a:ea typeface="Quicksand"/>
              <a:cs typeface="Quicksand"/>
              <a:sym typeface="Quicksand"/>
            </a:endParaRPr>
          </a:p>
        </p:txBody>
      </p:sp>
      <p:sp>
        <p:nvSpPr>
          <p:cNvPr id="167" name="Google Shape;167;p35"/>
          <p:cNvSpPr txBox="1"/>
          <p:nvPr>
            <p:ph idx="1" type="body"/>
          </p:nvPr>
        </p:nvSpPr>
        <p:spPr>
          <a:xfrm>
            <a:off x="457200" y="1200150"/>
            <a:ext cx="8229600" cy="3725700"/>
          </a:xfrm>
          <a:prstGeom prst="rect">
            <a:avLst/>
          </a:prstGeom>
        </p:spPr>
        <p:txBody>
          <a:bodyPr anchorCtr="0" anchor="t" bIns="91425" lIns="91425" spcFirstLastPara="1" rIns="91425" wrap="square" tIns="91425">
            <a:noAutofit/>
          </a:bodyPr>
          <a:lstStyle/>
          <a:p>
            <a:pPr indent="-374650" lvl="0" marL="457200" rtl="0" algn="l">
              <a:spcBef>
                <a:spcPts val="600"/>
              </a:spcBef>
              <a:spcAft>
                <a:spcPts val="0"/>
              </a:spcAft>
              <a:buClr>
                <a:schemeClr val="lt1"/>
              </a:buClr>
              <a:buSzPts val="2300"/>
              <a:buFont typeface="Quicksand"/>
              <a:buChar char="●"/>
            </a:pPr>
            <a:r>
              <a:rPr lang="en" sz="2300">
                <a:solidFill>
                  <a:schemeClr val="lt1"/>
                </a:solidFill>
                <a:latin typeface="Quicksand"/>
                <a:ea typeface="Quicksand"/>
                <a:cs typeface="Quicksand"/>
                <a:sym typeface="Quicksand"/>
              </a:rPr>
              <a:t>Small Teams</a:t>
            </a:r>
            <a:endParaRPr sz="2300">
              <a:solidFill>
                <a:schemeClr val="lt1"/>
              </a:solidFill>
              <a:latin typeface="Quicksand"/>
              <a:ea typeface="Quicksand"/>
              <a:cs typeface="Quicksand"/>
              <a:sym typeface="Quicksand"/>
            </a:endParaRPr>
          </a:p>
          <a:p>
            <a:pPr indent="-374650" lvl="1" marL="914400" rtl="0" algn="l">
              <a:spcBef>
                <a:spcPts val="0"/>
              </a:spcBef>
              <a:spcAft>
                <a:spcPts val="0"/>
              </a:spcAft>
              <a:buClr>
                <a:schemeClr val="lt1"/>
              </a:buClr>
              <a:buSzPts val="2300"/>
              <a:buFont typeface="Quicksand"/>
              <a:buChar char="○"/>
            </a:pPr>
            <a:r>
              <a:rPr lang="en" sz="2300">
                <a:solidFill>
                  <a:schemeClr val="lt1"/>
                </a:solidFill>
                <a:latin typeface="Quicksand"/>
                <a:ea typeface="Quicksand"/>
                <a:cs typeface="Quicksand"/>
                <a:sym typeface="Quicksand"/>
              </a:rPr>
              <a:t>More subjective</a:t>
            </a:r>
            <a:endParaRPr sz="2300">
              <a:solidFill>
                <a:schemeClr val="lt1"/>
              </a:solidFill>
              <a:latin typeface="Quicksand"/>
              <a:ea typeface="Quicksand"/>
              <a:cs typeface="Quicksand"/>
              <a:sym typeface="Quicksand"/>
            </a:endParaRPr>
          </a:p>
          <a:p>
            <a:pPr indent="-374650" lvl="1" marL="914400" rtl="0" algn="l">
              <a:spcBef>
                <a:spcPts val="0"/>
              </a:spcBef>
              <a:spcAft>
                <a:spcPts val="0"/>
              </a:spcAft>
              <a:buClr>
                <a:schemeClr val="lt1"/>
              </a:buClr>
              <a:buSzPts val="2300"/>
              <a:buFont typeface="Quicksand"/>
              <a:buChar char="○"/>
            </a:pPr>
            <a:r>
              <a:rPr lang="en" sz="2300">
                <a:solidFill>
                  <a:schemeClr val="lt1"/>
                </a:solidFill>
                <a:latin typeface="Quicksand"/>
                <a:ea typeface="Quicksand"/>
                <a:cs typeface="Quicksand"/>
                <a:sym typeface="Quicksand"/>
              </a:rPr>
              <a:t>1 scout per alliance</a:t>
            </a:r>
            <a:endParaRPr sz="2300">
              <a:solidFill>
                <a:schemeClr val="lt1"/>
              </a:solidFill>
              <a:latin typeface="Quicksand"/>
              <a:ea typeface="Quicksand"/>
              <a:cs typeface="Quicksand"/>
              <a:sym typeface="Quicksand"/>
            </a:endParaRPr>
          </a:p>
          <a:p>
            <a:pPr indent="-374650" lvl="1" marL="914400" rtl="0" algn="l">
              <a:spcBef>
                <a:spcPts val="0"/>
              </a:spcBef>
              <a:spcAft>
                <a:spcPts val="0"/>
              </a:spcAft>
              <a:buClr>
                <a:schemeClr val="lt1"/>
              </a:buClr>
              <a:buSzPts val="2300"/>
              <a:buFont typeface="Quicksand"/>
              <a:buChar char="○"/>
            </a:pPr>
            <a:r>
              <a:rPr lang="en" sz="2300">
                <a:solidFill>
                  <a:schemeClr val="lt1"/>
                </a:solidFill>
                <a:latin typeface="Quicksand"/>
                <a:ea typeface="Quicksand"/>
                <a:cs typeface="Quicksand"/>
                <a:sym typeface="Quicksand"/>
              </a:rPr>
              <a:t>Utilize TBA and Statbotics!</a:t>
            </a:r>
            <a:endParaRPr sz="2300">
              <a:solidFill>
                <a:schemeClr val="lt1"/>
              </a:solidFill>
              <a:latin typeface="Quicksand"/>
              <a:ea typeface="Quicksand"/>
              <a:cs typeface="Quicksand"/>
              <a:sym typeface="Quicksand"/>
            </a:endParaRPr>
          </a:p>
          <a:p>
            <a:pPr indent="-374650" lvl="0" marL="457200" rtl="0" algn="l">
              <a:spcBef>
                <a:spcPts val="0"/>
              </a:spcBef>
              <a:spcAft>
                <a:spcPts val="0"/>
              </a:spcAft>
              <a:buClr>
                <a:schemeClr val="lt1"/>
              </a:buClr>
              <a:buSzPts val="2300"/>
              <a:buFont typeface="Quicksand"/>
              <a:buChar char="●"/>
            </a:pPr>
            <a:r>
              <a:rPr lang="en" sz="2300">
                <a:solidFill>
                  <a:schemeClr val="lt1"/>
                </a:solidFill>
                <a:latin typeface="Quicksand"/>
                <a:ea typeface="Quicksand"/>
                <a:cs typeface="Quicksand"/>
                <a:sym typeface="Quicksand"/>
              </a:rPr>
              <a:t>Large Teams</a:t>
            </a:r>
            <a:endParaRPr sz="2300">
              <a:solidFill>
                <a:schemeClr val="lt1"/>
              </a:solidFill>
              <a:latin typeface="Quicksand"/>
              <a:ea typeface="Quicksand"/>
              <a:cs typeface="Quicksand"/>
              <a:sym typeface="Quicksand"/>
            </a:endParaRPr>
          </a:p>
          <a:p>
            <a:pPr indent="-374650" lvl="1" marL="914400" rtl="0" algn="l">
              <a:spcBef>
                <a:spcPts val="0"/>
              </a:spcBef>
              <a:spcAft>
                <a:spcPts val="0"/>
              </a:spcAft>
              <a:buClr>
                <a:schemeClr val="lt1"/>
              </a:buClr>
              <a:buSzPts val="2300"/>
              <a:buFont typeface="Quicksand"/>
              <a:buChar char="○"/>
            </a:pPr>
            <a:r>
              <a:rPr lang="en" sz="2300">
                <a:solidFill>
                  <a:schemeClr val="lt1"/>
                </a:solidFill>
                <a:latin typeface="Quicksand"/>
                <a:ea typeface="Quicksand"/>
                <a:cs typeface="Quicksand"/>
                <a:sym typeface="Quicksand"/>
              </a:rPr>
              <a:t>Objective scouts per robot</a:t>
            </a:r>
            <a:endParaRPr sz="2300">
              <a:solidFill>
                <a:schemeClr val="lt1"/>
              </a:solidFill>
              <a:latin typeface="Quicksand"/>
              <a:ea typeface="Quicksand"/>
              <a:cs typeface="Quicksand"/>
              <a:sym typeface="Quicksand"/>
            </a:endParaRPr>
          </a:p>
          <a:p>
            <a:pPr indent="-374650" lvl="1" marL="914400" rtl="0" algn="l">
              <a:spcBef>
                <a:spcPts val="0"/>
              </a:spcBef>
              <a:spcAft>
                <a:spcPts val="0"/>
              </a:spcAft>
              <a:buClr>
                <a:schemeClr val="lt1"/>
              </a:buClr>
              <a:buSzPts val="2300"/>
              <a:buFont typeface="Quicksand"/>
              <a:buChar char="○"/>
            </a:pPr>
            <a:r>
              <a:rPr lang="en" sz="2300">
                <a:solidFill>
                  <a:schemeClr val="lt1"/>
                </a:solidFill>
                <a:latin typeface="Quicksand"/>
                <a:ea typeface="Quicksand"/>
                <a:cs typeface="Quicksand"/>
                <a:sym typeface="Quicksand"/>
              </a:rPr>
              <a:t>Subjective scouts per robot/alliance</a:t>
            </a:r>
            <a:endParaRPr sz="2300">
              <a:solidFill>
                <a:schemeClr val="lt1"/>
              </a:solidFill>
              <a:latin typeface="Quicksand"/>
              <a:ea typeface="Quicksand"/>
              <a:cs typeface="Quicksand"/>
              <a:sym typeface="Quicksan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Citrus">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