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3"/>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Quicksand"/>
      <p:regular r:id="rId32"/>
      <p:bold r:id="rId33"/>
    </p:embeddedFont>
    <p:embeddedFont>
      <p:font typeface="Helvetica Neue Light"/>
      <p:regular r:id="rId34"/>
      <p:bold r:id="rId35"/>
      <p:italic r:id="rId36"/>
      <p:boldItalic r:id="rId37"/>
    </p:embeddedFont>
    <p:embeddedFont>
      <p:font typeface="Oswald"/>
      <p:regular r:id="rId38"/>
      <p:bold r:id="rId39"/>
    </p:embeddedFont>
    <p:embeddedFont>
      <p:font typeface="Quicksand Light"/>
      <p:regular r:id="rId40"/>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QuicksandLight-regular.fntdata"/><Relationship Id="rId20" Type="http://schemas.openxmlformats.org/officeDocument/2006/relationships/slide" Target="slides/slide14.xml"/><Relationship Id="rId41" Type="http://schemas.openxmlformats.org/officeDocument/2006/relationships/font" Target="fonts/QuicksandLight-bold.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Quicksand-bold.fntdata"/><Relationship Id="rId10" Type="http://schemas.openxmlformats.org/officeDocument/2006/relationships/slide" Target="slides/slide4.xml"/><Relationship Id="rId32" Type="http://schemas.openxmlformats.org/officeDocument/2006/relationships/font" Target="fonts/Quicksand-regular.fntdata"/><Relationship Id="rId13" Type="http://schemas.openxmlformats.org/officeDocument/2006/relationships/slide" Target="slides/slide7.xml"/><Relationship Id="rId35" Type="http://schemas.openxmlformats.org/officeDocument/2006/relationships/font" Target="fonts/HelveticaNeueLight-bold.fntdata"/><Relationship Id="rId12" Type="http://schemas.openxmlformats.org/officeDocument/2006/relationships/slide" Target="slides/slide6.xml"/><Relationship Id="rId34" Type="http://schemas.openxmlformats.org/officeDocument/2006/relationships/font" Target="fonts/HelveticaNeueLight-regular.fntdata"/><Relationship Id="rId15" Type="http://schemas.openxmlformats.org/officeDocument/2006/relationships/slide" Target="slides/slide9.xml"/><Relationship Id="rId37" Type="http://schemas.openxmlformats.org/officeDocument/2006/relationships/font" Target="fonts/HelveticaNeueLight-boldItalic.fntdata"/><Relationship Id="rId14" Type="http://schemas.openxmlformats.org/officeDocument/2006/relationships/slide" Target="slides/slide8.xml"/><Relationship Id="rId36" Type="http://schemas.openxmlformats.org/officeDocument/2006/relationships/font" Target="fonts/HelveticaNeueLight-italic.fntdata"/><Relationship Id="rId17" Type="http://schemas.openxmlformats.org/officeDocument/2006/relationships/slide" Target="slides/slide11.xml"/><Relationship Id="rId39" Type="http://schemas.openxmlformats.org/officeDocument/2006/relationships/font" Target="fonts/Oswald-bold.fntdata"/><Relationship Id="rId16" Type="http://schemas.openxmlformats.org/officeDocument/2006/relationships/slide" Target="slides/slide10.xml"/><Relationship Id="rId38" Type="http://schemas.openxmlformats.org/officeDocument/2006/relationships/font" Target="fonts/Oswald-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50bfe8a8a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50bfe8a8a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Introductions:</a:t>
            </a:r>
            <a:br>
              <a:rPr lang="en"/>
            </a:br>
            <a:endParaRPr/>
          </a:p>
          <a:p>
            <a:pPr indent="0" lvl="0" marL="0" rtl="0" algn="l">
              <a:spcBef>
                <a:spcPts val="0"/>
              </a:spcBef>
              <a:spcAft>
                <a:spcPts val="0"/>
              </a:spcAft>
              <a:buNone/>
            </a:pPr>
            <a:r>
              <a:rPr lang="en"/>
              <a:t>Katie: Captain, previously Business/Media subteam lead, previously small outreach lead of the booth at our Farmer’s Market</a:t>
            </a:r>
            <a:endParaRPr/>
          </a:p>
          <a:p>
            <a:pPr indent="0" lvl="0" marL="0" rtl="0" algn="l">
              <a:spcBef>
                <a:spcPts val="0"/>
              </a:spcBef>
              <a:spcAft>
                <a:spcPts val="0"/>
              </a:spcAft>
              <a:buNone/>
            </a:pPr>
            <a:r>
              <a:rPr lang="en"/>
              <a:t>Emily: Vice Captain, previously outreach lead of summer robotics camps, current outreach lead of Shelter Finder App</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51236e32984b592f_10:notes"/>
          <p:cNvSpPr/>
          <p:nvPr>
            <p:ph idx="2" type="sldImg"/>
          </p:nvPr>
        </p:nvSpPr>
        <p:spPr>
          <a:xfrm>
            <a:off x="400668" y="688611"/>
            <a:ext cx="6056700" cy="3426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g51236e32984b592f_10:notes"/>
          <p:cNvSpPr txBox="1"/>
          <p:nvPr>
            <p:ph idx="1" type="body"/>
          </p:nvPr>
        </p:nvSpPr>
        <p:spPr>
          <a:xfrm>
            <a:off x="685800" y="4343400"/>
            <a:ext cx="5486400" cy="4114800"/>
          </a:xfrm>
          <a:prstGeom prst="rect">
            <a:avLst/>
          </a:prstGeom>
          <a:noFill/>
          <a:ln>
            <a:noFill/>
          </a:ln>
        </p:spPr>
        <p:txBody>
          <a:bodyPr anchorCtr="0" anchor="t" bIns="91275" lIns="91275" spcFirstLastPara="1" rIns="91275" wrap="square" tIns="91275">
            <a:noAutofit/>
          </a:bodyPr>
          <a:lstStyle/>
          <a:p>
            <a:pPr indent="0" lvl="0" marL="152400" rtl="0" algn="l">
              <a:lnSpc>
                <a:spcPct val="115000"/>
              </a:lnSpc>
              <a:spcBef>
                <a:spcPts val="0"/>
              </a:spcBef>
              <a:spcAft>
                <a:spcPts val="0"/>
              </a:spcAft>
              <a:buNone/>
            </a:pPr>
            <a:r>
              <a:rPr lang="en">
                <a:solidFill>
                  <a:schemeClr val="dk1"/>
                </a:solidFill>
              </a:rPr>
              <a:t>1678 has learned over the years that a Peer-to-Peer program is the most sustainable educational model. </a:t>
            </a:r>
            <a:endParaRPr>
              <a:solidFill>
                <a:schemeClr val="dk1"/>
              </a:solidFill>
            </a:endParaRPr>
          </a:p>
          <a:p>
            <a:pPr indent="0" lvl="0" marL="152400" rtl="0" algn="l">
              <a:lnSpc>
                <a:spcPct val="115000"/>
              </a:lnSpc>
              <a:spcBef>
                <a:spcPts val="0"/>
              </a:spcBef>
              <a:spcAft>
                <a:spcPts val="0"/>
              </a:spcAft>
              <a:buNone/>
            </a:pPr>
            <a:r>
              <a:t/>
            </a:r>
            <a:endParaRPr>
              <a:solidFill>
                <a:schemeClr val="dk1"/>
              </a:solidFill>
            </a:endParaRPr>
          </a:p>
          <a:p>
            <a:pPr indent="0" lvl="0" marL="152400" rtl="0" algn="l">
              <a:lnSpc>
                <a:spcPct val="115000"/>
              </a:lnSpc>
              <a:spcBef>
                <a:spcPts val="0"/>
              </a:spcBef>
              <a:spcAft>
                <a:spcPts val="0"/>
              </a:spcAft>
              <a:buNone/>
            </a:pPr>
            <a:r>
              <a:rPr lang="en">
                <a:solidFill>
                  <a:schemeClr val="dk1"/>
                </a:solidFill>
              </a:rPr>
              <a:t>Allowing students to learn from each other is empowering</a:t>
            </a:r>
            <a:endParaRPr/>
          </a:p>
          <a:p>
            <a:pPr indent="0" lvl="0" marL="152400" rtl="0" algn="l">
              <a:lnSpc>
                <a:spcPct val="115000"/>
              </a:lnSpc>
              <a:spcBef>
                <a:spcPts val="0"/>
              </a:spcBef>
              <a:spcAft>
                <a:spcPts val="0"/>
              </a:spcAft>
              <a:buNone/>
            </a:pPr>
            <a:r>
              <a:t/>
            </a:r>
            <a:endParaRPr>
              <a:solidFill>
                <a:schemeClr val="dk1"/>
              </a:solidFill>
            </a:endParaRPr>
          </a:p>
          <a:p>
            <a:pPr indent="0" lvl="0" marL="152400" rtl="0" algn="l">
              <a:lnSpc>
                <a:spcPct val="115000"/>
              </a:lnSpc>
              <a:spcBef>
                <a:spcPts val="0"/>
              </a:spcBef>
              <a:spcAft>
                <a:spcPts val="0"/>
              </a:spcAft>
              <a:buNone/>
            </a:pPr>
            <a:r>
              <a:rPr lang="en">
                <a:solidFill>
                  <a:schemeClr val="dk1"/>
                </a:solidFill>
              </a:rPr>
              <a:t>This is not going to happen in the first year but work towards it</a:t>
            </a:r>
            <a:endParaRPr/>
          </a:p>
          <a:p>
            <a:pPr indent="0" lvl="0" marL="152400" rtl="0" algn="l">
              <a:lnSpc>
                <a:spcPct val="115000"/>
              </a:lnSpc>
              <a:spcBef>
                <a:spcPts val="0"/>
              </a:spcBef>
              <a:spcAft>
                <a:spcPts val="0"/>
              </a:spcAft>
              <a:buNone/>
            </a:pPr>
            <a:r>
              <a:t/>
            </a:r>
            <a:endParaRPr>
              <a:solidFill>
                <a:schemeClr val="dk1"/>
              </a:solidFill>
            </a:endParaRPr>
          </a:p>
          <a:p>
            <a:pPr indent="0" lvl="0" marL="152400" rtl="0" algn="l">
              <a:lnSpc>
                <a:spcPct val="115000"/>
              </a:lnSpc>
              <a:spcBef>
                <a:spcPts val="0"/>
              </a:spcBef>
              <a:spcAft>
                <a:spcPts val="0"/>
              </a:spcAft>
              <a:buNone/>
            </a:pPr>
            <a:r>
              <a:rPr lang="en">
                <a:solidFill>
                  <a:schemeClr val="dk1"/>
                </a:solidFill>
              </a:rPr>
              <a:t>By Year 3, the model should start working</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51236e32984b592f_16:notes"/>
          <p:cNvSpPr/>
          <p:nvPr>
            <p:ph idx="2" type="sldImg"/>
          </p:nvPr>
        </p:nvSpPr>
        <p:spPr>
          <a:xfrm>
            <a:off x="400668" y="688611"/>
            <a:ext cx="6056700" cy="3426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51236e32984b592f_16:notes"/>
          <p:cNvSpPr txBox="1"/>
          <p:nvPr>
            <p:ph idx="1" type="body"/>
          </p:nvPr>
        </p:nvSpPr>
        <p:spPr>
          <a:xfrm>
            <a:off x="685800" y="4343400"/>
            <a:ext cx="5486400" cy="4114800"/>
          </a:xfrm>
          <a:prstGeom prst="rect">
            <a:avLst/>
          </a:prstGeom>
          <a:noFill/>
          <a:ln>
            <a:noFill/>
          </a:ln>
        </p:spPr>
        <p:txBody>
          <a:bodyPr anchorCtr="0" anchor="t" bIns="91275" lIns="91275" spcFirstLastPara="1" rIns="91275" wrap="square" tIns="91275">
            <a:noAutofit/>
          </a:bodyPr>
          <a:lstStyle/>
          <a:p>
            <a:pPr indent="0" lvl="0" marL="152400" rtl="0" algn="l">
              <a:lnSpc>
                <a:spcPct val="115000"/>
              </a:lnSpc>
              <a:spcBef>
                <a:spcPts val="0"/>
              </a:spcBef>
              <a:spcAft>
                <a:spcPts val="0"/>
              </a:spcAft>
              <a:buNone/>
            </a:pPr>
            <a:r>
              <a:rPr lang="en">
                <a:solidFill>
                  <a:schemeClr val="dk1"/>
                </a:solidFill>
              </a:rPr>
              <a:t>The easiest way to engage students during the off-season is with projects</a:t>
            </a:r>
            <a:endParaRPr>
              <a:solidFill>
                <a:schemeClr val="dk1"/>
              </a:solidFill>
            </a:endParaRPr>
          </a:p>
          <a:p>
            <a:pPr indent="0" lvl="0" marL="152400" rtl="0" algn="l">
              <a:lnSpc>
                <a:spcPct val="115000"/>
              </a:lnSpc>
              <a:spcBef>
                <a:spcPts val="0"/>
              </a:spcBef>
              <a:spcAft>
                <a:spcPts val="0"/>
              </a:spcAft>
              <a:buNone/>
            </a:pPr>
            <a:r>
              <a:t/>
            </a:r>
            <a:endParaRPr>
              <a:solidFill>
                <a:schemeClr val="dk1"/>
              </a:solidFill>
            </a:endParaRPr>
          </a:p>
          <a:p>
            <a:pPr indent="0" lvl="0" marL="152400" rtl="0" algn="l">
              <a:lnSpc>
                <a:spcPct val="115000"/>
              </a:lnSpc>
              <a:spcBef>
                <a:spcPts val="0"/>
              </a:spcBef>
              <a:spcAft>
                <a:spcPts val="0"/>
              </a:spcAft>
              <a:buNone/>
            </a:pPr>
            <a:r>
              <a:rPr lang="en">
                <a:solidFill>
                  <a:schemeClr val="dk1"/>
                </a:solidFill>
              </a:rPr>
              <a:t>Provide a hands-on learning experience</a:t>
            </a:r>
            <a:endParaRPr/>
          </a:p>
          <a:p>
            <a:pPr indent="0" lvl="0" marL="152400" rtl="0" algn="l">
              <a:lnSpc>
                <a:spcPct val="115000"/>
              </a:lnSpc>
              <a:spcBef>
                <a:spcPts val="0"/>
              </a:spcBef>
              <a:spcAft>
                <a:spcPts val="0"/>
              </a:spcAft>
              <a:buNone/>
            </a:pPr>
            <a:r>
              <a:t/>
            </a:r>
            <a:endParaRPr>
              <a:solidFill>
                <a:schemeClr val="dk1"/>
              </a:solidFill>
            </a:endParaRPr>
          </a:p>
          <a:p>
            <a:pPr indent="0" lvl="0" marL="152400" rtl="0" algn="l">
              <a:lnSpc>
                <a:spcPct val="115000"/>
              </a:lnSpc>
              <a:spcBef>
                <a:spcPts val="0"/>
              </a:spcBef>
              <a:spcAft>
                <a:spcPts val="0"/>
              </a:spcAft>
              <a:buNone/>
            </a:pPr>
            <a:r>
              <a:rPr lang="en">
                <a:solidFill>
                  <a:schemeClr val="dk1"/>
                </a:solidFill>
              </a:rPr>
              <a:t>Practice the “engineering process”</a:t>
            </a:r>
            <a:endParaRPr/>
          </a:p>
          <a:p>
            <a:pPr indent="0" lvl="0" marL="152400" rtl="0" algn="l">
              <a:lnSpc>
                <a:spcPct val="115000"/>
              </a:lnSpc>
              <a:spcBef>
                <a:spcPts val="0"/>
              </a:spcBef>
              <a:spcAft>
                <a:spcPts val="0"/>
              </a:spcAft>
              <a:buNone/>
            </a:pPr>
            <a:r>
              <a:t/>
            </a:r>
            <a:endParaRPr>
              <a:solidFill>
                <a:schemeClr val="dk1"/>
              </a:solidFill>
            </a:endParaRPr>
          </a:p>
          <a:p>
            <a:pPr indent="0" lvl="0" marL="152400" rtl="0" algn="l">
              <a:lnSpc>
                <a:spcPct val="115000"/>
              </a:lnSpc>
              <a:spcBef>
                <a:spcPts val="0"/>
              </a:spcBef>
              <a:spcAft>
                <a:spcPts val="0"/>
              </a:spcAft>
              <a:buNone/>
            </a:pPr>
            <a:r>
              <a:rPr lang="en">
                <a:solidFill>
                  <a:schemeClr val="dk1"/>
                </a:solidFill>
              </a:rPr>
              <a:t>Research – Ideate – Prototype – Test – Refine – Rinse and Repeat</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51236e32984b592f_22:notes"/>
          <p:cNvSpPr/>
          <p:nvPr>
            <p:ph idx="2" type="sldImg"/>
          </p:nvPr>
        </p:nvSpPr>
        <p:spPr>
          <a:xfrm>
            <a:off x="400668" y="688611"/>
            <a:ext cx="6056700" cy="3426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51236e32984b592f_22:notes"/>
          <p:cNvSpPr txBox="1"/>
          <p:nvPr>
            <p:ph idx="1" type="body"/>
          </p:nvPr>
        </p:nvSpPr>
        <p:spPr>
          <a:xfrm>
            <a:off x="685800" y="4343400"/>
            <a:ext cx="5486400" cy="4114800"/>
          </a:xfrm>
          <a:prstGeom prst="rect">
            <a:avLst/>
          </a:prstGeom>
          <a:noFill/>
          <a:ln>
            <a:noFill/>
          </a:ln>
        </p:spPr>
        <p:txBody>
          <a:bodyPr anchorCtr="0" anchor="t" bIns="91275" lIns="91275" spcFirstLastPara="1" rIns="91275" wrap="square" tIns="91275">
            <a:noAutofit/>
          </a:bodyPr>
          <a:lstStyle/>
          <a:p>
            <a:pPr indent="0" lvl="0" marL="152400" rtl="0" algn="l">
              <a:lnSpc>
                <a:spcPct val="115000"/>
              </a:lnSpc>
              <a:spcBef>
                <a:spcPts val="0"/>
              </a:spcBef>
              <a:spcAft>
                <a:spcPts val="0"/>
              </a:spcAft>
              <a:buNone/>
            </a:pPr>
            <a:r>
              <a:rPr lang="en">
                <a:solidFill>
                  <a:schemeClr val="dk1"/>
                </a:solidFill>
              </a:rPr>
              <a:t>Teach skills specific to FRC</a:t>
            </a:r>
            <a:endParaRPr/>
          </a:p>
          <a:p>
            <a:pPr indent="0" lvl="0" marL="152400" rtl="0" algn="l">
              <a:lnSpc>
                <a:spcPct val="115000"/>
              </a:lnSpc>
              <a:spcBef>
                <a:spcPts val="0"/>
              </a:spcBef>
              <a:spcAft>
                <a:spcPts val="0"/>
              </a:spcAft>
              <a:buNone/>
            </a:pPr>
            <a:r>
              <a:t/>
            </a:r>
            <a:endParaRPr>
              <a:solidFill>
                <a:schemeClr val="dk1"/>
              </a:solidFill>
            </a:endParaRPr>
          </a:p>
          <a:p>
            <a:pPr indent="0" lvl="0" marL="152400" rtl="0" algn="l">
              <a:lnSpc>
                <a:spcPct val="115000"/>
              </a:lnSpc>
              <a:spcBef>
                <a:spcPts val="0"/>
              </a:spcBef>
              <a:spcAft>
                <a:spcPts val="0"/>
              </a:spcAft>
              <a:buNone/>
            </a:pPr>
            <a:r>
              <a:rPr lang="en">
                <a:solidFill>
                  <a:schemeClr val="dk1"/>
                </a:solidFill>
              </a:rPr>
              <a:t>Things as simple as soldering, crimping, how to use a hack saw, drilling straight</a:t>
            </a:r>
            <a:endParaRPr/>
          </a:p>
          <a:p>
            <a:pPr indent="0" lvl="0" marL="152400" rtl="0" algn="l">
              <a:lnSpc>
                <a:spcPct val="115000"/>
              </a:lnSpc>
              <a:spcBef>
                <a:spcPts val="0"/>
              </a:spcBef>
              <a:spcAft>
                <a:spcPts val="0"/>
              </a:spcAft>
              <a:buNone/>
            </a:pPr>
            <a:r>
              <a:t/>
            </a:r>
            <a:endParaRPr>
              <a:solidFill>
                <a:schemeClr val="dk1"/>
              </a:solidFill>
            </a:endParaRPr>
          </a:p>
          <a:p>
            <a:pPr indent="0" lvl="0" marL="152400" rtl="0" algn="l">
              <a:lnSpc>
                <a:spcPct val="115000"/>
              </a:lnSpc>
              <a:spcBef>
                <a:spcPts val="0"/>
              </a:spcBef>
              <a:spcAft>
                <a:spcPts val="0"/>
              </a:spcAft>
              <a:buNone/>
            </a:pPr>
            <a:r>
              <a:rPr lang="en">
                <a:solidFill>
                  <a:schemeClr val="dk1"/>
                </a:solidFill>
              </a:rPr>
              <a:t>Workshops on writing, media, PR, leadership</a:t>
            </a:r>
            <a:endParaRPr/>
          </a:p>
          <a:p>
            <a:pPr indent="0" lvl="0" marL="152400" rtl="0" algn="l">
              <a:lnSpc>
                <a:spcPct val="115000"/>
              </a:lnSpc>
              <a:spcBef>
                <a:spcPts val="0"/>
              </a:spcBef>
              <a:spcAft>
                <a:spcPts val="0"/>
              </a:spcAft>
              <a:buNone/>
            </a:pPr>
            <a:r>
              <a:t/>
            </a:r>
            <a:endParaRPr>
              <a:solidFill>
                <a:schemeClr val="dk1"/>
              </a:solidFill>
            </a:endParaRPr>
          </a:p>
          <a:p>
            <a:pPr indent="0" lvl="0" marL="152400" rtl="0" algn="l">
              <a:lnSpc>
                <a:spcPct val="115000"/>
              </a:lnSpc>
              <a:spcBef>
                <a:spcPts val="0"/>
              </a:spcBef>
              <a:spcAft>
                <a:spcPts val="0"/>
              </a:spcAft>
              <a:buNone/>
            </a:pPr>
            <a:r>
              <a:rPr lang="en">
                <a:solidFill>
                  <a:schemeClr val="dk1"/>
                </a:solidFill>
              </a:rPr>
              <a:t>If you don’t have students with knowledge, ask mentors/parents</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636e71344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636e71344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Kina Li</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47d1788e7dd4585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147d1788e7dd4585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350" lvl="0" marL="15875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6d3a2631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6d3a2631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Kina Li</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6d3a2631f_2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6d3a2631f_2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Steven Zhang</a:t>
            </a:r>
            <a:endParaRPr/>
          </a:p>
          <a:p>
            <a:pPr indent="0" lvl="0" marL="0" rtl="0" algn="l">
              <a:spcBef>
                <a:spcPts val="0"/>
              </a:spcBef>
              <a:spcAft>
                <a:spcPts val="0"/>
              </a:spcAft>
              <a:buNone/>
            </a:pPr>
            <a:r>
              <a:rPr lang="en"/>
              <a:t>One of the most important parts of being an effective student leader, especially in a competition setting,  is being able to manage a large group of students. In our case that can be more than 40 students at any given competition. To be an effective “cat herder” per se requires you to be first and foremost timely and planned out. Holding things to a strict schedule or </a:t>
            </a:r>
            <a:r>
              <a:rPr lang="en"/>
              <a:t>itinerary</a:t>
            </a:r>
            <a:r>
              <a:rPr lang="en"/>
              <a:t> that outlines how the day will pan out is critical to keeping track of a group of people, large or small. For each event we have an itinerary that outlines our schedule for the day and critical information like addresses and transportation details.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Sadly, you can’t always follow your itinerary and schedule down to the letter so another important skill is being able to be flexible. Things are not going to go you way and things you couldn’t possibly </a:t>
            </a:r>
            <a:r>
              <a:rPr lang="en"/>
              <a:t>foresee</a:t>
            </a:r>
            <a:r>
              <a:rPr lang="en"/>
              <a:t> are going to blindside you. Being flexible, especially in what can be a tense and high pressure competition setting, is exceptionally important.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Lastly, being a good communicator does wonders for leading a group. Be clear and concise.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6d3a2631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6d3a2631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Steven Zhang</a:t>
            </a:r>
            <a:endParaRPr b="1"/>
          </a:p>
          <a:p>
            <a:pPr indent="0" lvl="0" marL="0" rtl="0" algn="l">
              <a:spcBef>
                <a:spcPts val="0"/>
              </a:spcBef>
              <a:spcAft>
                <a:spcPts val="0"/>
              </a:spcAft>
              <a:buNone/>
            </a:pPr>
            <a:r>
              <a:rPr lang="en"/>
              <a:t>Talk abt travel team selection (nominations)</a:t>
            </a:r>
            <a:endParaRPr/>
          </a:p>
          <a:p>
            <a:pPr indent="0" lvl="0" marL="0" rtl="0" algn="l">
              <a:spcBef>
                <a:spcPts val="0"/>
              </a:spcBef>
              <a:spcAft>
                <a:spcPts val="0"/>
              </a:spcAft>
              <a:buNone/>
            </a:pPr>
            <a:r>
              <a:rPr lang="en"/>
              <a:t>Unique position where we need to pay for all of our student’s travel costs, which limits the number of people</a:t>
            </a:r>
            <a:endParaRPr/>
          </a:p>
          <a:p>
            <a:pPr indent="0" lvl="0" marL="0" rtl="0" algn="l">
              <a:spcBef>
                <a:spcPts val="0"/>
              </a:spcBef>
              <a:spcAft>
                <a:spcPts val="0"/>
              </a:spcAft>
              <a:buNone/>
            </a:pPr>
            <a:r>
              <a:rPr lang="en"/>
              <a:t>Each group can have a single lead or point person during competition to keep track of time and manage the group. It’s okay for this to be a member of the regular leadership team, or not.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6d3a2631f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6d3a2631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Steven Zhang</a:t>
            </a:r>
            <a:endParaRPr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6d3a2631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6d3a2631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Steven Zhang</a:t>
            </a: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6d3a263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6d3a263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Kina </a:t>
            </a:r>
            <a:endParaRPr b="1"/>
          </a:p>
          <a:p>
            <a:pPr indent="0" lvl="0" marL="0" rtl="0" algn="l">
              <a:spcBef>
                <a:spcPts val="0"/>
              </a:spcBef>
              <a:spcAft>
                <a:spcPts val="0"/>
              </a:spcAft>
              <a:buNone/>
            </a:pPr>
            <a:r>
              <a:rPr b="1" lang="en"/>
              <a:t>Steven </a:t>
            </a:r>
            <a:endParaRPr b="1"/>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6d3a2631f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6d3a2631f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Kina Li</a:t>
            </a:r>
            <a:endParaRPr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6d3a2631f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6d3a2631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Kina Li</a:t>
            </a:r>
            <a:endParaRPr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6d3a2631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6d3a2631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Kina Li</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Our team handbook can be found under the “Resources” header of our website.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6d3a2631f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6d3a2631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Katie</a:t>
            </a:r>
            <a:endParaRPr b="1"/>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442f474c79f385a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442f474c79f385a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Katie</a:t>
            </a:r>
            <a:endParaRPr b="1"/>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64f1bb7b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64f1bb7b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Katie</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6d3a2631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6d3a2631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Kina</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4667d3a9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667d3a9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Steven Zhang</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9437d94018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9437d94018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Kina (Core is made up of captains + brook + mike + Ms. Singh)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6d3a2631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6d3a2631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Steven </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9437d94018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9437d94018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Steven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9437d94018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9437d94018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Kina</a:t>
            </a:r>
            <a:endParaRPr/>
          </a:p>
          <a:p>
            <a:pPr indent="0" lvl="0" marL="0" rtl="0" algn="l">
              <a:spcBef>
                <a:spcPts val="0"/>
              </a:spcBef>
              <a:spcAft>
                <a:spcPts val="0"/>
              </a:spcAft>
              <a:buClr>
                <a:schemeClr val="dk1"/>
              </a:buClr>
              <a:buSzPts val="1100"/>
              <a:buFont typeface="Arial"/>
              <a:buNone/>
            </a:pPr>
            <a:r>
              <a:rPr lang="en"/>
              <a:t>Monday 9AM - 5PM when we don’t have school</a:t>
            </a:r>
            <a:endParaRPr/>
          </a:p>
          <a:p>
            <a:pPr indent="0" lvl="0" marL="0" rtl="0" algn="l">
              <a:spcBef>
                <a:spcPts val="0"/>
              </a:spcBef>
              <a:spcAft>
                <a:spcPts val="0"/>
              </a:spcAft>
              <a:buClr>
                <a:schemeClr val="dk1"/>
              </a:buClr>
              <a:buSzPts val="1100"/>
              <a:buFont typeface="Arial"/>
              <a:buNone/>
            </a:pPr>
            <a:r>
              <a:rPr lang="en"/>
              <a:t>Extra meetings as determined by subteam leads/mentors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9437d94018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9437d94018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Steven </a:t>
            </a:r>
            <a:endParaRPr/>
          </a:p>
          <a:p>
            <a:pPr indent="0" lvl="0" marL="0" rtl="0" algn="l">
              <a:spcBef>
                <a:spcPts val="0"/>
              </a:spcBef>
              <a:spcAft>
                <a:spcPts val="0"/>
              </a:spcAft>
              <a:buClr>
                <a:schemeClr val="dk1"/>
              </a:buClr>
              <a:buSzPts val="1100"/>
              <a:buFont typeface="Arial"/>
              <a:buNone/>
            </a:pPr>
            <a:r>
              <a:rPr lang="en"/>
              <a:t>Extra meetings as determined by subteam leads/mentors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62100" y="1991850"/>
            <a:ext cx="8419800" cy="11598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Font typeface="Quicksand"/>
              <a:buNone/>
              <a:defRPr b="0"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1" name="Google Shape;11;p2"/>
          <p:cNvSpPr txBox="1"/>
          <p:nvPr>
            <p:ph idx="1" type="subTitle"/>
          </p:nvPr>
        </p:nvSpPr>
        <p:spPr>
          <a:xfrm>
            <a:off x="685800" y="3151654"/>
            <a:ext cx="7772400" cy="784800"/>
          </a:xfrm>
          <a:prstGeom prst="rect">
            <a:avLst/>
          </a:prstGeom>
        </p:spPr>
        <p:txBody>
          <a:bodyPr anchorCtr="0" anchor="t"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Clr>
                <a:schemeClr val="dk2"/>
              </a:buClr>
              <a:buSzPts val="3000"/>
              <a:buNone/>
              <a:defRPr sz="3000">
                <a:solidFill>
                  <a:schemeClr val="dk2"/>
                </a:solidFill>
              </a:defRPr>
            </a:lvl2pPr>
            <a:lvl3pPr lvl="2" algn="ctr">
              <a:spcBef>
                <a:spcPts val="0"/>
              </a:spcBef>
              <a:spcAft>
                <a:spcPts val="0"/>
              </a:spcAft>
              <a:buClr>
                <a:schemeClr val="dk2"/>
              </a:buClr>
              <a:buSzPts val="3000"/>
              <a:buNone/>
              <a:defRPr sz="3000">
                <a:solidFill>
                  <a:schemeClr val="dk2"/>
                </a:solidFill>
              </a:defRPr>
            </a:lvl3pPr>
            <a:lvl4pPr lvl="3" algn="ctr">
              <a:spcBef>
                <a:spcPts val="0"/>
              </a:spcBef>
              <a:spcAft>
                <a:spcPts val="0"/>
              </a:spcAft>
              <a:buClr>
                <a:schemeClr val="dk2"/>
              </a:buClr>
              <a:buSzPts val="3000"/>
              <a:buNone/>
              <a:defRPr sz="3000">
                <a:solidFill>
                  <a:schemeClr val="dk2"/>
                </a:solidFill>
              </a:defRPr>
            </a:lvl4pPr>
            <a:lvl5pPr lvl="4" algn="ctr">
              <a:spcBef>
                <a:spcPts val="0"/>
              </a:spcBef>
              <a:spcAft>
                <a:spcPts val="0"/>
              </a:spcAft>
              <a:buClr>
                <a:schemeClr val="dk2"/>
              </a:buClr>
              <a:buSzPts val="3000"/>
              <a:buNone/>
              <a:defRPr sz="3000">
                <a:solidFill>
                  <a:schemeClr val="dk2"/>
                </a:solidFill>
              </a:defRPr>
            </a:lvl5pPr>
            <a:lvl6pPr lvl="5" algn="ctr">
              <a:spcBef>
                <a:spcPts val="0"/>
              </a:spcBef>
              <a:spcAft>
                <a:spcPts val="0"/>
              </a:spcAft>
              <a:buClr>
                <a:schemeClr val="dk2"/>
              </a:buClr>
              <a:buSzPts val="3000"/>
              <a:buNone/>
              <a:defRPr sz="3000">
                <a:solidFill>
                  <a:schemeClr val="dk2"/>
                </a:solidFill>
              </a:defRPr>
            </a:lvl6pPr>
            <a:lvl7pPr lvl="6" algn="ctr">
              <a:spcBef>
                <a:spcPts val="0"/>
              </a:spcBef>
              <a:spcAft>
                <a:spcPts val="0"/>
              </a:spcAft>
              <a:buClr>
                <a:schemeClr val="dk2"/>
              </a:buClr>
              <a:buSzPts val="3000"/>
              <a:buNone/>
              <a:defRPr sz="3000">
                <a:solidFill>
                  <a:schemeClr val="dk2"/>
                </a:solidFill>
              </a:defRPr>
            </a:lvl7pPr>
            <a:lvl8pPr lvl="7" algn="ctr">
              <a:spcBef>
                <a:spcPts val="0"/>
              </a:spcBef>
              <a:spcAft>
                <a:spcPts val="0"/>
              </a:spcAft>
              <a:buClr>
                <a:schemeClr val="dk2"/>
              </a:buClr>
              <a:buSzPts val="3000"/>
              <a:buNone/>
              <a:defRPr sz="3000">
                <a:solidFill>
                  <a:schemeClr val="dk2"/>
                </a:solidFill>
              </a:defRPr>
            </a:lvl8pPr>
            <a:lvl9pPr lvl="8" algn="ctr">
              <a:spcBef>
                <a:spcPts val="0"/>
              </a:spcBef>
              <a:spcAft>
                <a:spcPts val="0"/>
              </a:spcAft>
              <a:buClr>
                <a:schemeClr val="dk2"/>
              </a:buClr>
              <a:buSzPts val="3000"/>
              <a:buNone/>
              <a:defRPr sz="3000">
                <a:solidFill>
                  <a:schemeClr val="dk2"/>
                </a:solidFill>
              </a:defRPr>
            </a:lvl9pPr>
          </a:lstStyle>
          <a:p/>
        </p:txBody>
      </p:sp>
      <p:sp>
        <p:nvSpPr>
          <p:cNvPr id="12" name="Google Shape;12;p2"/>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txBox="1"/>
          <p:nvPr>
            <p:ph idx="2" type="subTitle"/>
          </p:nvPr>
        </p:nvSpPr>
        <p:spPr>
          <a:xfrm>
            <a:off x="1320750" y="1286950"/>
            <a:ext cx="6502500" cy="948300"/>
          </a:xfrm>
          <a:prstGeom prst="rect">
            <a:avLst/>
          </a:prstGeom>
        </p:spPr>
        <p:txBody>
          <a:bodyPr anchorCtr="0" anchor="t" bIns="91425" lIns="91425" spcFirstLastPara="1" rIns="91425" wrap="square" tIns="91425">
            <a:noAutofit/>
          </a:bodyPr>
          <a:lstStyle>
            <a:lvl1pPr lvl="0" algn="ctr">
              <a:spcBef>
                <a:spcPts val="600"/>
              </a:spcBef>
              <a:spcAft>
                <a:spcPts val="0"/>
              </a:spcAft>
              <a:buNone/>
              <a:defRPr>
                <a:solidFill>
                  <a:srgbClr val="5BE300"/>
                </a:solidFill>
                <a:latin typeface="Quicksand"/>
                <a:ea typeface="Quicksand"/>
                <a:cs typeface="Quicksand"/>
                <a:sym typeface="Quicksand"/>
              </a:defRPr>
            </a:lvl1pPr>
            <a:lvl2pPr lvl="1">
              <a:spcBef>
                <a:spcPts val="600"/>
              </a:spcBef>
              <a:spcAft>
                <a:spcPts val="0"/>
              </a:spcAft>
              <a:buNone/>
              <a:defRPr/>
            </a:lvl2pPr>
            <a:lvl3pPr lvl="2">
              <a:spcBef>
                <a:spcPts val="600"/>
              </a:spcBef>
              <a:spcAft>
                <a:spcPts val="0"/>
              </a:spcAft>
              <a:buNone/>
              <a:defRPr/>
            </a:lvl3pPr>
            <a:lvl4pPr lvl="3">
              <a:spcBef>
                <a:spcPts val="600"/>
              </a:spcBef>
              <a:spcAft>
                <a:spcPts val="0"/>
              </a:spcAft>
              <a:buNone/>
              <a:defRPr/>
            </a:lvl4pPr>
            <a:lvl5pPr lvl="4">
              <a:spcBef>
                <a:spcPts val="600"/>
              </a:spcBef>
              <a:spcAft>
                <a:spcPts val="0"/>
              </a:spcAft>
              <a:buNone/>
              <a:defRPr/>
            </a:lvl5pPr>
            <a:lvl6pPr lvl="5">
              <a:spcBef>
                <a:spcPts val="600"/>
              </a:spcBef>
              <a:spcAft>
                <a:spcPts val="0"/>
              </a:spcAft>
              <a:buNone/>
              <a:defRPr/>
            </a:lvl6pPr>
            <a:lvl7pPr lvl="6">
              <a:spcBef>
                <a:spcPts val="600"/>
              </a:spcBef>
              <a:spcAft>
                <a:spcPts val="0"/>
              </a:spcAft>
              <a:buNone/>
              <a:defRPr/>
            </a:lvl7pPr>
            <a:lvl8pPr lvl="7">
              <a:spcBef>
                <a:spcPts val="600"/>
              </a:spcBef>
              <a:spcAft>
                <a:spcPts val="0"/>
              </a:spcAft>
              <a:buNone/>
              <a:defRPr/>
            </a:lvl8pPr>
            <a:lvl9pPr lvl="8">
              <a:spcBef>
                <a:spcPts val="600"/>
              </a:spcBef>
              <a:spcAft>
                <a:spcPts val="0"/>
              </a:spcAft>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12"/>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50" name="Google Shape;50;p12"/>
          <p:cNvSpPr txBox="1"/>
          <p:nvPr>
            <p:ph idx="1" type="subTitle"/>
          </p:nvPr>
        </p:nvSpPr>
        <p:spPr>
          <a:xfrm>
            <a:off x="685800" y="2840054"/>
            <a:ext cx="7772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3000"/>
              <a:buNone/>
              <a:defRPr>
                <a:solidFill>
                  <a:schemeClr val="dk2"/>
                </a:solidFill>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sp>
        <p:nvSpPr>
          <p:cNvPr id="51" name="Google Shape;51;p12"/>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2" name="Shape 52"/>
        <p:cNvGrpSpPr/>
        <p:nvPr/>
      </p:nvGrpSpPr>
      <p:grpSpPr>
        <a:xfrm>
          <a:off x="0" y="0"/>
          <a:ext cx="0" cy="0"/>
          <a:chOff x="0" y="0"/>
          <a:chExt cx="0" cy="0"/>
        </a:xfrm>
      </p:grpSpPr>
      <p:sp>
        <p:nvSpPr>
          <p:cNvPr id="53" name="Google Shape;53;p13"/>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4" name="Google Shape;54;p13"/>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5" name="Google Shape;55;p13"/>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6" name="Shape 56"/>
        <p:cNvGrpSpPr/>
        <p:nvPr/>
      </p:nvGrpSpPr>
      <p:grpSpPr>
        <a:xfrm>
          <a:off x="0" y="0"/>
          <a:ext cx="0" cy="0"/>
          <a:chOff x="0" y="0"/>
          <a:chExt cx="0" cy="0"/>
        </a:xfrm>
      </p:grpSpPr>
      <p:sp>
        <p:nvSpPr>
          <p:cNvPr id="57" name="Google Shape;57;p14"/>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8" name="Google Shape;58;p14"/>
          <p:cNvSpPr txBox="1"/>
          <p:nvPr>
            <p:ph idx="1" type="body"/>
          </p:nvPr>
        </p:nvSpPr>
        <p:spPr>
          <a:xfrm>
            <a:off x="457200" y="1200150"/>
            <a:ext cx="3994500" cy="37257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9" name="Google Shape;59;p14"/>
          <p:cNvSpPr txBox="1"/>
          <p:nvPr>
            <p:ph idx="2" type="body"/>
          </p:nvPr>
        </p:nvSpPr>
        <p:spPr>
          <a:xfrm>
            <a:off x="4692274" y="1200150"/>
            <a:ext cx="3994500" cy="37257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0" name="Google Shape;60;p14"/>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15"/>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3" name="Google Shape;63;p15"/>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4" name="Shape 64"/>
        <p:cNvGrpSpPr/>
        <p:nvPr/>
      </p:nvGrpSpPr>
      <p:grpSpPr>
        <a:xfrm>
          <a:off x="0" y="0"/>
          <a:ext cx="0" cy="0"/>
          <a:chOff x="0" y="0"/>
          <a:chExt cx="0" cy="0"/>
        </a:xfrm>
      </p:grpSpPr>
      <p:sp>
        <p:nvSpPr>
          <p:cNvPr id="65" name="Google Shape;65;p16"/>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rtl="0" algn="ctr">
              <a:spcBef>
                <a:spcPts val="360"/>
              </a:spcBef>
              <a:spcAft>
                <a:spcPts val="0"/>
              </a:spcAft>
              <a:buSzPts val="1800"/>
              <a:buNone/>
              <a:defRPr sz="1800"/>
            </a:lvl1pPr>
          </a:lstStyle>
          <a:p/>
        </p:txBody>
      </p:sp>
      <p:sp>
        <p:nvSpPr>
          <p:cNvPr id="66" name="Google Shape;66;p16"/>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 name="Shape 67"/>
        <p:cNvGrpSpPr/>
        <p:nvPr/>
      </p:nvGrpSpPr>
      <p:grpSpPr>
        <a:xfrm>
          <a:off x="0" y="0"/>
          <a:ext cx="0" cy="0"/>
          <a:chOff x="0" y="0"/>
          <a:chExt cx="0" cy="0"/>
        </a:xfrm>
      </p:grpSpPr>
      <p:sp>
        <p:nvSpPr>
          <p:cNvPr id="68" name="Google Shape;68;p17"/>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3" name="Shape 73"/>
        <p:cNvGrpSpPr/>
        <p:nvPr/>
      </p:nvGrpSpPr>
      <p:grpSpPr>
        <a:xfrm>
          <a:off x="0" y="0"/>
          <a:ext cx="0" cy="0"/>
          <a:chOff x="0" y="0"/>
          <a:chExt cx="0" cy="0"/>
        </a:xfrm>
      </p:grpSpPr>
      <p:sp>
        <p:nvSpPr>
          <p:cNvPr id="74" name="Google Shape;74;p1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5" name="Google Shape;75;p1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7" name="Shape 77"/>
        <p:cNvGrpSpPr/>
        <p:nvPr/>
      </p:nvGrpSpPr>
      <p:grpSpPr>
        <a:xfrm>
          <a:off x="0" y="0"/>
          <a:ext cx="0" cy="0"/>
          <a:chOff x="0" y="0"/>
          <a:chExt cx="0" cy="0"/>
        </a:xfrm>
      </p:grpSpPr>
      <p:sp>
        <p:nvSpPr>
          <p:cNvPr id="78" name="Google Shape;78;p2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0" name="Shape 80"/>
        <p:cNvGrpSpPr/>
        <p:nvPr/>
      </p:nvGrpSpPr>
      <p:grpSpPr>
        <a:xfrm>
          <a:off x="0" y="0"/>
          <a:ext cx="0" cy="0"/>
          <a:chOff x="0" y="0"/>
          <a:chExt cx="0" cy="0"/>
        </a:xfrm>
      </p:grpSpPr>
      <p:sp>
        <p:nvSpPr>
          <p:cNvPr id="81" name="Google Shape;81;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2" name="Google Shape;82;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3" name="Google Shape;83;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4" name="Shape 84"/>
        <p:cNvGrpSpPr/>
        <p:nvPr/>
      </p:nvGrpSpPr>
      <p:grpSpPr>
        <a:xfrm>
          <a:off x="0" y="0"/>
          <a:ext cx="0" cy="0"/>
          <a:chOff x="0" y="0"/>
          <a:chExt cx="0" cy="0"/>
        </a:xfrm>
      </p:grpSpPr>
      <p:sp>
        <p:nvSpPr>
          <p:cNvPr id="85" name="Google Shape;85;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6" name="Google Shape;86;p2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7" name="Google Shape;87;p2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3"/>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6" name="Google Shape;16;p3"/>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7" name="Google Shape;17;p3"/>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 name="Shape 89"/>
        <p:cNvGrpSpPr/>
        <p:nvPr/>
      </p:nvGrpSpPr>
      <p:grpSpPr>
        <a:xfrm>
          <a:off x="0" y="0"/>
          <a:ext cx="0" cy="0"/>
          <a:chOff x="0" y="0"/>
          <a:chExt cx="0" cy="0"/>
        </a:xfrm>
      </p:grpSpPr>
      <p:sp>
        <p:nvSpPr>
          <p:cNvPr id="90" name="Google Shape;90;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1" name="Google Shape;91;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2" name="Shape 92"/>
        <p:cNvGrpSpPr/>
        <p:nvPr/>
      </p:nvGrpSpPr>
      <p:grpSpPr>
        <a:xfrm>
          <a:off x="0" y="0"/>
          <a:ext cx="0" cy="0"/>
          <a:chOff x="0" y="0"/>
          <a:chExt cx="0" cy="0"/>
        </a:xfrm>
      </p:grpSpPr>
      <p:sp>
        <p:nvSpPr>
          <p:cNvPr id="93" name="Google Shape;93;p2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4" name="Google Shape;94;p2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5" name="Google Shape;95;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6" name="Shape 96"/>
        <p:cNvGrpSpPr/>
        <p:nvPr/>
      </p:nvGrpSpPr>
      <p:grpSpPr>
        <a:xfrm>
          <a:off x="0" y="0"/>
          <a:ext cx="0" cy="0"/>
          <a:chOff x="0" y="0"/>
          <a:chExt cx="0" cy="0"/>
        </a:xfrm>
      </p:grpSpPr>
      <p:sp>
        <p:nvSpPr>
          <p:cNvPr id="97" name="Google Shape;97;p25"/>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8" name="Google Shape;98;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9" name="Shape 99"/>
        <p:cNvGrpSpPr/>
        <p:nvPr/>
      </p:nvGrpSpPr>
      <p:grpSpPr>
        <a:xfrm>
          <a:off x="0" y="0"/>
          <a:ext cx="0" cy="0"/>
          <a:chOff x="0" y="0"/>
          <a:chExt cx="0" cy="0"/>
        </a:xfrm>
      </p:grpSpPr>
      <p:sp>
        <p:nvSpPr>
          <p:cNvPr id="100" name="Google Shape;100;p26"/>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6"/>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2" name="Google Shape;102;p26"/>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3" name="Google Shape;103;p26"/>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104" name="Google Shape;104;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5" name="Shape 105"/>
        <p:cNvGrpSpPr/>
        <p:nvPr/>
      </p:nvGrpSpPr>
      <p:grpSpPr>
        <a:xfrm>
          <a:off x="0" y="0"/>
          <a:ext cx="0" cy="0"/>
          <a:chOff x="0" y="0"/>
          <a:chExt cx="0" cy="0"/>
        </a:xfrm>
      </p:grpSpPr>
      <p:sp>
        <p:nvSpPr>
          <p:cNvPr id="106" name="Google Shape;106;p27"/>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07" name="Google Shape;107;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8" name="Shape 108"/>
        <p:cNvGrpSpPr/>
        <p:nvPr/>
      </p:nvGrpSpPr>
      <p:grpSpPr>
        <a:xfrm>
          <a:off x="0" y="0"/>
          <a:ext cx="0" cy="0"/>
          <a:chOff x="0" y="0"/>
          <a:chExt cx="0" cy="0"/>
        </a:xfrm>
      </p:grpSpPr>
      <p:sp>
        <p:nvSpPr>
          <p:cNvPr id="109" name="Google Shape;109;p2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0" name="Google Shape;110;p28"/>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11" name="Google Shape;111;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2" name="Shape 112"/>
        <p:cNvGrpSpPr/>
        <p:nvPr/>
      </p:nvGrpSpPr>
      <p:grpSpPr>
        <a:xfrm>
          <a:off x="0" y="0"/>
          <a:ext cx="0" cy="0"/>
          <a:chOff x="0" y="0"/>
          <a:chExt cx="0" cy="0"/>
        </a:xfrm>
      </p:grpSpPr>
      <p:sp>
        <p:nvSpPr>
          <p:cNvPr id="113" name="Google Shape;113;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 name="Shape 18"/>
        <p:cNvGrpSpPr/>
        <p:nvPr/>
      </p:nvGrpSpPr>
      <p:grpSpPr>
        <a:xfrm>
          <a:off x="0" y="0"/>
          <a:ext cx="0" cy="0"/>
          <a:chOff x="0" y="0"/>
          <a:chExt cx="0" cy="0"/>
        </a:xfrm>
      </p:grpSpPr>
      <p:sp>
        <p:nvSpPr>
          <p:cNvPr id="19" name="Google Shape;19;p4"/>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0" name="Google Shape;20;p4"/>
          <p:cNvSpPr txBox="1"/>
          <p:nvPr>
            <p:ph idx="1" type="body"/>
          </p:nvPr>
        </p:nvSpPr>
        <p:spPr>
          <a:xfrm>
            <a:off x="457200" y="1200150"/>
            <a:ext cx="3994500" cy="37257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1" name="Google Shape;21;p4"/>
          <p:cNvSpPr txBox="1"/>
          <p:nvPr>
            <p:ph idx="2" type="body"/>
          </p:nvPr>
        </p:nvSpPr>
        <p:spPr>
          <a:xfrm>
            <a:off x="4692274" y="1200150"/>
            <a:ext cx="3994500" cy="37257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2" name="Google Shape;22;p4"/>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5"/>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5" name="Google Shape;25;p5"/>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6" name="Shape 26"/>
        <p:cNvGrpSpPr/>
        <p:nvPr/>
      </p:nvGrpSpPr>
      <p:grpSpPr>
        <a:xfrm>
          <a:off x="0" y="0"/>
          <a:ext cx="0" cy="0"/>
          <a:chOff x="0" y="0"/>
          <a:chExt cx="0" cy="0"/>
        </a:xfrm>
      </p:grpSpPr>
      <p:sp>
        <p:nvSpPr>
          <p:cNvPr id="27" name="Google Shape;27;p6"/>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800"/>
              <a:buNone/>
              <a:defRPr sz="1800"/>
            </a:lvl1pPr>
          </a:lstStyle>
          <a:p/>
        </p:txBody>
      </p:sp>
      <p:sp>
        <p:nvSpPr>
          <p:cNvPr id="28" name="Google Shape;28;p6"/>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7"/>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BLANK_1">
    <p:spTree>
      <p:nvGrpSpPr>
        <p:cNvPr id="31" name="Shape 31"/>
        <p:cNvGrpSpPr/>
        <p:nvPr/>
      </p:nvGrpSpPr>
      <p:grpSpPr>
        <a:xfrm>
          <a:off x="0" y="0"/>
          <a:ext cx="0" cy="0"/>
          <a:chOff x="0" y="0"/>
          <a:chExt cx="0" cy="0"/>
        </a:xfrm>
      </p:grpSpPr>
      <p:sp>
        <p:nvSpPr>
          <p:cNvPr id="32" name="Google Shape;32;p8"/>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4" name="Shape 34"/>
        <p:cNvGrpSpPr/>
        <p:nvPr/>
      </p:nvGrpSpPr>
      <p:grpSpPr>
        <a:xfrm>
          <a:off x="0" y="0"/>
          <a:ext cx="0" cy="0"/>
          <a:chOff x="0" y="0"/>
          <a:chExt cx="0" cy="0"/>
        </a:xfrm>
      </p:grpSpPr>
      <p:sp>
        <p:nvSpPr>
          <p:cNvPr id="35" name="Google Shape;35;p9"/>
          <p:cNvSpPr/>
          <p:nvPr/>
        </p:nvSpPr>
        <p:spPr>
          <a:xfrm>
            <a:off x="4572000" y="75"/>
            <a:ext cx="4572000" cy="51435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 name="Google Shape;36;p9"/>
          <p:cNvCxnSpPr/>
          <p:nvPr/>
        </p:nvCxnSpPr>
        <p:spPr>
          <a:xfrm>
            <a:off x="5029675" y="4495500"/>
            <a:ext cx="468300" cy="0"/>
          </a:xfrm>
          <a:prstGeom prst="straightConnector1">
            <a:avLst/>
          </a:prstGeom>
          <a:noFill/>
          <a:ln cap="flat" cmpd="sng" w="19050">
            <a:solidFill>
              <a:srgbClr val="00FF00"/>
            </a:solidFill>
            <a:prstDash val="solid"/>
            <a:round/>
            <a:headEnd len="sm" w="sm" type="none"/>
            <a:tailEnd len="sm" w="sm" type="none"/>
          </a:ln>
        </p:spPr>
      </p:cxnSp>
      <p:sp>
        <p:nvSpPr>
          <p:cNvPr id="37" name="Google Shape;37;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419100" lvl="0" marL="457200" rtl="0">
              <a:spcBef>
                <a:spcPts val="600"/>
              </a:spcBef>
              <a:spcAft>
                <a:spcPts val="0"/>
              </a:spcAft>
              <a:buClr>
                <a:schemeClr val="lt1"/>
              </a:buClr>
              <a:buSzPts val="3000"/>
              <a:buChar char="●"/>
              <a:defRPr>
                <a:solidFill>
                  <a:schemeClr val="lt1"/>
                </a:solidFill>
              </a:defRPr>
            </a:lvl1pPr>
            <a:lvl2pPr indent="-381000" lvl="1" marL="914400" rtl="0">
              <a:spcBef>
                <a:spcPts val="0"/>
              </a:spcBef>
              <a:spcAft>
                <a:spcPts val="0"/>
              </a:spcAft>
              <a:buClr>
                <a:schemeClr val="lt1"/>
              </a:buClr>
              <a:buSzPts val="2400"/>
              <a:buChar char="○"/>
              <a:defRPr>
                <a:solidFill>
                  <a:schemeClr val="lt1"/>
                </a:solidFill>
              </a:defRPr>
            </a:lvl2pPr>
            <a:lvl3pPr indent="-381000" lvl="2" marL="1371600" rtl="0">
              <a:spcBef>
                <a:spcPts val="0"/>
              </a:spcBef>
              <a:spcAft>
                <a:spcPts val="0"/>
              </a:spcAft>
              <a:buClr>
                <a:schemeClr val="lt1"/>
              </a:buClr>
              <a:buSzPts val="2400"/>
              <a:buChar char="■"/>
              <a:defRPr>
                <a:solidFill>
                  <a:schemeClr val="lt1"/>
                </a:solidFill>
              </a:defRPr>
            </a:lvl3pPr>
            <a:lvl4pPr indent="-342900" lvl="3" marL="1828800" rtl="0">
              <a:spcBef>
                <a:spcPts val="0"/>
              </a:spcBef>
              <a:spcAft>
                <a:spcPts val="0"/>
              </a:spcAft>
              <a:buClr>
                <a:schemeClr val="lt1"/>
              </a:buClr>
              <a:buSzPts val="1800"/>
              <a:buChar char="●"/>
              <a:defRPr>
                <a:solidFill>
                  <a:schemeClr val="lt1"/>
                </a:solidFill>
              </a:defRPr>
            </a:lvl4pPr>
            <a:lvl5pPr indent="-342900" lvl="4" marL="2286000" rtl="0">
              <a:spcBef>
                <a:spcPts val="0"/>
              </a:spcBef>
              <a:spcAft>
                <a:spcPts val="0"/>
              </a:spcAft>
              <a:buClr>
                <a:schemeClr val="lt1"/>
              </a:buClr>
              <a:buSzPts val="1800"/>
              <a:buChar char="○"/>
              <a:defRPr>
                <a:solidFill>
                  <a:schemeClr val="lt1"/>
                </a:solidFill>
              </a:defRPr>
            </a:lvl5pPr>
            <a:lvl6pPr indent="-342900" lvl="5" marL="2743200" rtl="0">
              <a:spcBef>
                <a:spcPts val="0"/>
              </a:spcBef>
              <a:spcAft>
                <a:spcPts val="0"/>
              </a:spcAft>
              <a:buClr>
                <a:schemeClr val="lt1"/>
              </a:buClr>
              <a:buSzPts val="1800"/>
              <a:buChar char="■"/>
              <a:defRPr>
                <a:solidFill>
                  <a:schemeClr val="lt1"/>
                </a:solidFill>
              </a:defRPr>
            </a:lvl6pPr>
            <a:lvl7pPr indent="-342900" lvl="6" marL="3200400" rtl="0">
              <a:spcBef>
                <a:spcPts val="0"/>
              </a:spcBef>
              <a:spcAft>
                <a:spcPts val="0"/>
              </a:spcAft>
              <a:buClr>
                <a:schemeClr val="lt1"/>
              </a:buClr>
              <a:buSzPts val="1800"/>
              <a:buChar char="●"/>
              <a:defRPr>
                <a:solidFill>
                  <a:schemeClr val="lt1"/>
                </a:solidFill>
              </a:defRPr>
            </a:lvl7pPr>
            <a:lvl8pPr indent="-342900" lvl="7" marL="3657600" rtl="0">
              <a:spcBef>
                <a:spcPts val="0"/>
              </a:spcBef>
              <a:spcAft>
                <a:spcPts val="0"/>
              </a:spcAft>
              <a:buClr>
                <a:schemeClr val="lt1"/>
              </a:buClr>
              <a:buSzPts val="1800"/>
              <a:buChar char="○"/>
              <a:defRPr>
                <a:solidFill>
                  <a:schemeClr val="lt1"/>
                </a:solidFill>
              </a:defRPr>
            </a:lvl8pPr>
            <a:lvl9pPr indent="-342900" lvl="8" marL="4114800" rtl="0">
              <a:spcBef>
                <a:spcPts val="0"/>
              </a:spcBef>
              <a:spcAft>
                <a:spcPts val="0"/>
              </a:spcAft>
              <a:buClr>
                <a:schemeClr val="lt1"/>
              </a:buClr>
              <a:buSzPts val="1800"/>
              <a:buChar char="■"/>
              <a:defRPr>
                <a:solidFill>
                  <a:schemeClr val="lt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1" name="Shape 41"/>
        <p:cNvGrpSpPr/>
        <p:nvPr/>
      </p:nvGrpSpPr>
      <p:grpSpPr>
        <a:xfrm>
          <a:off x="0" y="0"/>
          <a:ext cx="0" cy="0"/>
          <a:chOff x="0" y="0"/>
          <a:chExt cx="0" cy="0"/>
        </a:xfrm>
      </p:grpSpPr>
      <p:sp>
        <p:nvSpPr>
          <p:cNvPr id="42" name="Google Shape;42;p10"/>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2" Type="http://schemas.openxmlformats.org/officeDocument/2006/relationships/theme" Target="../theme/theme4.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rgbClr val="FFFFFF"/>
              </a:buClr>
              <a:buSzPts val="3600"/>
              <a:buFont typeface="Quicksand"/>
              <a:buNone/>
              <a:defRPr b="1" sz="3600">
                <a:solidFill>
                  <a:srgbClr val="FFFFFF"/>
                </a:solidFill>
                <a:latin typeface="Quicksand"/>
                <a:ea typeface="Quicksand"/>
                <a:cs typeface="Quicksand"/>
                <a:sym typeface="Quicksand"/>
              </a:defRPr>
            </a:lvl1pPr>
            <a:lvl2pPr lvl="1">
              <a:spcBef>
                <a:spcPts val="0"/>
              </a:spcBef>
              <a:spcAft>
                <a:spcPts val="0"/>
              </a:spcAft>
              <a:buClr>
                <a:schemeClr val="dk1"/>
              </a:buClr>
              <a:buSzPts val="3600"/>
              <a:buNone/>
              <a:defRPr b="1" sz="3600">
                <a:solidFill>
                  <a:schemeClr val="dk1"/>
                </a:solidFill>
              </a:defRPr>
            </a:lvl2pPr>
            <a:lvl3pPr lvl="2">
              <a:spcBef>
                <a:spcPts val="0"/>
              </a:spcBef>
              <a:spcAft>
                <a:spcPts val="0"/>
              </a:spcAft>
              <a:buClr>
                <a:schemeClr val="dk1"/>
              </a:buClr>
              <a:buSzPts val="3600"/>
              <a:buNone/>
              <a:defRPr b="1" sz="3600">
                <a:solidFill>
                  <a:schemeClr val="dk1"/>
                </a:solidFill>
              </a:defRPr>
            </a:lvl3pPr>
            <a:lvl4pPr lvl="3">
              <a:spcBef>
                <a:spcPts val="0"/>
              </a:spcBef>
              <a:spcAft>
                <a:spcPts val="0"/>
              </a:spcAft>
              <a:buClr>
                <a:schemeClr val="dk1"/>
              </a:buClr>
              <a:buSzPts val="3600"/>
              <a:buNone/>
              <a:defRPr b="1" sz="3600">
                <a:solidFill>
                  <a:schemeClr val="dk1"/>
                </a:solidFill>
              </a:defRPr>
            </a:lvl4pPr>
            <a:lvl5pPr lvl="4">
              <a:spcBef>
                <a:spcPts val="0"/>
              </a:spcBef>
              <a:spcAft>
                <a:spcPts val="0"/>
              </a:spcAft>
              <a:buClr>
                <a:schemeClr val="dk1"/>
              </a:buClr>
              <a:buSzPts val="3600"/>
              <a:buNone/>
              <a:defRPr b="1" sz="3600">
                <a:solidFill>
                  <a:schemeClr val="dk1"/>
                </a:solidFill>
              </a:defRPr>
            </a:lvl5pPr>
            <a:lvl6pPr lvl="5">
              <a:spcBef>
                <a:spcPts val="0"/>
              </a:spcBef>
              <a:spcAft>
                <a:spcPts val="0"/>
              </a:spcAft>
              <a:buClr>
                <a:schemeClr val="dk1"/>
              </a:buClr>
              <a:buSzPts val="3600"/>
              <a:buNone/>
              <a:defRPr b="1" sz="3600">
                <a:solidFill>
                  <a:schemeClr val="dk1"/>
                </a:solidFill>
              </a:defRPr>
            </a:lvl6pPr>
            <a:lvl7pPr lvl="6">
              <a:spcBef>
                <a:spcPts val="0"/>
              </a:spcBef>
              <a:spcAft>
                <a:spcPts val="0"/>
              </a:spcAft>
              <a:buClr>
                <a:schemeClr val="dk1"/>
              </a:buClr>
              <a:buSzPts val="3600"/>
              <a:buNone/>
              <a:defRPr b="1" sz="3600">
                <a:solidFill>
                  <a:schemeClr val="dk1"/>
                </a:solidFill>
              </a:defRPr>
            </a:lvl7pPr>
            <a:lvl8pPr lvl="7">
              <a:spcBef>
                <a:spcPts val="0"/>
              </a:spcBef>
              <a:spcAft>
                <a:spcPts val="0"/>
              </a:spcAft>
              <a:buClr>
                <a:schemeClr val="dk1"/>
              </a:buClr>
              <a:buSzPts val="3600"/>
              <a:buNone/>
              <a:defRPr b="1" sz="3600">
                <a:solidFill>
                  <a:schemeClr val="dk1"/>
                </a:solidFill>
              </a:defRPr>
            </a:lvl8pPr>
            <a:lvl9pPr lvl="8">
              <a:spcBef>
                <a:spcPts val="0"/>
              </a:spcBef>
              <a:spcAft>
                <a:spcPts val="0"/>
              </a:spcAft>
              <a:buClr>
                <a:schemeClr val="dk1"/>
              </a:buClr>
              <a:buSzPts val="3600"/>
              <a:buNone/>
              <a:defRPr b="1" sz="3600">
                <a:solidFill>
                  <a:schemeClr val="dk1"/>
                </a:solidFill>
              </a:defRPr>
            </a:lvl9pPr>
          </a:lstStyle>
          <a:p/>
        </p:txBody>
      </p:sp>
      <p:sp>
        <p:nvSpPr>
          <p:cNvPr id="7" name="Google Shape;7;p1"/>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Clr>
                <a:srgbClr val="FFFFFF"/>
              </a:buClr>
              <a:buSzPts val="3000"/>
              <a:buFont typeface="Quicksand"/>
              <a:buChar char="●"/>
              <a:defRPr sz="3000">
                <a:solidFill>
                  <a:srgbClr val="FFFFFF"/>
                </a:solidFill>
                <a:latin typeface="Quicksand"/>
                <a:ea typeface="Quicksand"/>
                <a:cs typeface="Quicksand"/>
                <a:sym typeface="Quicksand"/>
              </a:defRPr>
            </a:lvl1pPr>
            <a:lvl2pPr indent="-381000" lvl="1" marL="914400">
              <a:spcBef>
                <a:spcPts val="0"/>
              </a:spcBef>
              <a:spcAft>
                <a:spcPts val="0"/>
              </a:spcAft>
              <a:buClr>
                <a:srgbClr val="FFFFFF"/>
              </a:buClr>
              <a:buSzPts val="2400"/>
              <a:buFont typeface="Quicksand"/>
              <a:buChar char="○"/>
              <a:defRPr sz="2400">
                <a:solidFill>
                  <a:srgbClr val="FFFFFF"/>
                </a:solidFill>
                <a:latin typeface="Quicksand"/>
                <a:ea typeface="Quicksand"/>
                <a:cs typeface="Quicksand"/>
                <a:sym typeface="Quicksand"/>
              </a:defRPr>
            </a:lvl2pPr>
            <a:lvl3pPr indent="-381000" lvl="2" marL="1371600">
              <a:spcBef>
                <a:spcPts val="0"/>
              </a:spcBef>
              <a:spcAft>
                <a:spcPts val="0"/>
              </a:spcAft>
              <a:buClr>
                <a:srgbClr val="FFFFFF"/>
              </a:buClr>
              <a:buSzPts val="2400"/>
              <a:buFont typeface="Quicksand"/>
              <a:buChar char="■"/>
              <a:defRPr sz="2400">
                <a:solidFill>
                  <a:srgbClr val="FFFFFF"/>
                </a:solidFill>
                <a:latin typeface="Quicksand"/>
                <a:ea typeface="Quicksand"/>
                <a:cs typeface="Quicksand"/>
                <a:sym typeface="Quicksand"/>
              </a:defRPr>
            </a:lvl3pPr>
            <a:lvl4pPr indent="-342900" lvl="3" marL="1828800">
              <a:spcBef>
                <a:spcPts val="0"/>
              </a:spcBef>
              <a:spcAft>
                <a:spcPts val="0"/>
              </a:spcAft>
              <a:buClr>
                <a:srgbClr val="FFFFFF"/>
              </a:buClr>
              <a:buSzPts val="1800"/>
              <a:buFont typeface="Quicksand"/>
              <a:buChar char="●"/>
              <a:defRPr sz="1800">
                <a:solidFill>
                  <a:srgbClr val="FFFFFF"/>
                </a:solidFill>
                <a:latin typeface="Quicksand"/>
                <a:ea typeface="Quicksand"/>
                <a:cs typeface="Quicksand"/>
                <a:sym typeface="Quicksand"/>
              </a:defRPr>
            </a:lvl4pPr>
            <a:lvl5pPr indent="-342900" lvl="4" marL="2286000">
              <a:spcBef>
                <a:spcPts val="0"/>
              </a:spcBef>
              <a:spcAft>
                <a:spcPts val="0"/>
              </a:spcAft>
              <a:buClr>
                <a:srgbClr val="FFFFFF"/>
              </a:buClr>
              <a:buSzPts val="1800"/>
              <a:buFont typeface="Quicksand"/>
              <a:buChar char="○"/>
              <a:defRPr sz="1800">
                <a:solidFill>
                  <a:srgbClr val="FFFFFF"/>
                </a:solidFill>
                <a:latin typeface="Quicksand"/>
                <a:ea typeface="Quicksand"/>
                <a:cs typeface="Quicksand"/>
                <a:sym typeface="Quicksand"/>
              </a:defRPr>
            </a:lvl5pPr>
            <a:lvl6pPr indent="-342900" lvl="5" marL="2743200">
              <a:spcBef>
                <a:spcPts val="0"/>
              </a:spcBef>
              <a:spcAft>
                <a:spcPts val="0"/>
              </a:spcAft>
              <a:buClr>
                <a:srgbClr val="FFFFFF"/>
              </a:buClr>
              <a:buSzPts val="1800"/>
              <a:buFont typeface="Quicksand"/>
              <a:buChar char="■"/>
              <a:defRPr sz="1800">
                <a:solidFill>
                  <a:srgbClr val="FFFFFF"/>
                </a:solidFill>
                <a:latin typeface="Quicksand"/>
                <a:ea typeface="Quicksand"/>
                <a:cs typeface="Quicksand"/>
                <a:sym typeface="Quicksand"/>
              </a:defRPr>
            </a:lvl6pPr>
            <a:lvl7pPr indent="-342900" lvl="6" marL="3200400">
              <a:spcBef>
                <a:spcPts val="0"/>
              </a:spcBef>
              <a:spcAft>
                <a:spcPts val="0"/>
              </a:spcAft>
              <a:buClr>
                <a:srgbClr val="FFFFFF"/>
              </a:buClr>
              <a:buSzPts val="1800"/>
              <a:buFont typeface="Quicksand"/>
              <a:buChar char="●"/>
              <a:defRPr sz="1800">
                <a:solidFill>
                  <a:srgbClr val="FFFFFF"/>
                </a:solidFill>
                <a:latin typeface="Quicksand"/>
                <a:ea typeface="Quicksand"/>
                <a:cs typeface="Quicksand"/>
                <a:sym typeface="Quicksand"/>
              </a:defRPr>
            </a:lvl7pPr>
            <a:lvl8pPr indent="-342900" lvl="7" marL="3657600">
              <a:spcBef>
                <a:spcPts val="0"/>
              </a:spcBef>
              <a:spcAft>
                <a:spcPts val="0"/>
              </a:spcAft>
              <a:buClr>
                <a:srgbClr val="FFFFFF"/>
              </a:buClr>
              <a:buSzPts val="1800"/>
              <a:buFont typeface="Quicksand"/>
              <a:buChar char="○"/>
              <a:defRPr sz="1800">
                <a:solidFill>
                  <a:srgbClr val="FFFFFF"/>
                </a:solidFill>
                <a:latin typeface="Quicksand"/>
                <a:ea typeface="Quicksand"/>
                <a:cs typeface="Quicksand"/>
                <a:sym typeface="Quicksand"/>
              </a:defRPr>
            </a:lvl8pPr>
            <a:lvl9pPr indent="-342900" lvl="8" marL="4114800">
              <a:spcBef>
                <a:spcPts val="0"/>
              </a:spcBef>
              <a:spcAft>
                <a:spcPts val="0"/>
              </a:spcAft>
              <a:buClr>
                <a:srgbClr val="FFFFFF"/>
              </a:buClr>
              <a:buSzPts val="1800"/>
              <a:buFont typeface="Quicksand"/>
              <a:buChar char="■"/>
              <a:defRPr sz="1800">
                <a:solidFill>
                  <a:srgbClr val="FFFFFF"/>
                </a:solidFill>
                <a:latin typeface="Quicksand"/>
                <a:ea typeface="Quicksand"/>
                <a:cs typeface="Quicksand"/>
                <a:sym typeface="Quicksand"/>
              </a:defRPr>
            </a:lvl9pPr>
          </a:lstStyle>
          <a:p/>
        </p:txBody>
      </p:sp>
      <p:sp>
        <p:nvSpPr>
          <p:cNvPr id="8" name="Google Shape;8;p1"/>
          <p:cNvSpPr txBox="1"/>
          <p:nvPr>
            <p:ph idx="12" type="sldNum"/>
          </p:nvPr>
        </p:nvSpPr>
        <p:spPr>
          <a:xfrm>
            <a:off x="8556791" y="4749851"/>
            <a:ext cx="548700" cy="393600"/>
          </a:xfrm>
          <a:prstGeom prst="rect">
            <a:avLst/>
          </a:prstGeom>
          <a:noFill/>
          <a:ln>
            <a:noFill/>
          </a:ln>
        </p:spPr>
        <p:txBody>
          <a:bodyPr anchorCtr="0" anchor="ctr" bIns="91425" lIns="91425" spcFirstLastPara="1" rIns="91425" wrap="square" tIns="91425">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44" name="Shape 44"/>
        <p:cNvGrpSpPr/>
        <p:nvPr/>
      </p:nvGrpSpPr>
      <p:grpSpPr>
        <a:xfrm>
          <a:off x="0" y="0"/>
          <a:ext cx="0" cy="0"/>
          <a:chOff x="0" y="0"/>
          <a:chExt cx="0" cy="0"/>
        </a:xfrm>
      </p:grpSpPr>
      <p:sp>
        <p:nvSpPr>
          <p:cNvPr id="45" name="Google Shape;45;p11"/>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3600"/>
              <a:buNone/>
              <a:defRPr b="1" sz="3600">
                <a:solidFill>
                  <a:schemeClr val="dk1"/>
                </a:solidFill>
              </a:defRPr>
            </a:lvl1pPr>
            <a:lvl2pPr lvl="1" rtl="0">
              <a:spcBef>
                <a:spcPts val="0"/>
              </a:spcBef>
              <a:spcAft>
                <a:spcPts val="0"/>
              </a:spcAft>
              <a:buClr>
                <a:schemeClr val="dk1"/>
              </a:buClr>
              <a:buSzPts val="3600"/>
              <a:buNone/>
              <a:defRPr b="1" sz="3600">
                <a:solidFill>
                  <a:schemeClr val="dk1"/>
                </a:solidFill>
              </a:defRPr>
            </a:lvl2pPr>
            <a:lvl3pPr lvl="2" rtl="0">
              <a:spcBef>
                <a:spcPts val="0"/>
              </a:spcBef>
              <a:spcAft>
                <a:spcPts val="0"/>
              </a:spcAft>
              <a:buClr>
                <a:schemeClr val="dk1"/>
              </a:buClr>
              <a:buSzPts val="3600"/>
              <a:buNone/>
              <a:defRPr b="1" sz="3600">
                <a:solidFill>
                  <a:schemeClr val="dk1"/>
                </a:solidFill>
              </a:defRPr>
            </a:lvl3pPr>
            <a:lvl4pPr lvl="3" rtl="0">
              <a:spcBef>
                <a:spcPts val="0"/>
              </a:spcBef>
              <a:spcAft>
                <a:spcPts val="0"/>
              </a:spcAft>
              <a:buClr>
                <a:schemeClr val="dk1"/>
              </a:buClr>
              <a:buSzPts val="3600"/>
              <a:buNone/>
              <a:defRPr b="1" sz="3600">
                <a:solidFill>
                  <a:schemeClr val="dk1"/>
                </a:solidFill>
              </a:defRPr>
            </a:lvl4pPr>
            <a:lvl5pPr lvl="4" rtl="0">
              <a:spcBef>
                <a:spcPts val="0"/>
              </a:spcBef>
              <a:spcAft>
                <a:spcPts val="0"/>
              </a:spcAft>
              <a:buClr>
                <a:schemeClr val="dk1"/>
              </a:buClr>
              <a:buSzPts val="3600"/>
              <a:buNone/>
              <a:defRPr b="1" sz="3600">
                <a:solidFill>
                  <a:schemeClr val="dk1"/>
                </a:solidFill>
              </a:defRPr>
            </a:lvl5pPr>
            <a:lvl6pPr lvl="5" rtl="0">
              <a:spcBef>
                <a:spcPts val="0"/>
              </a:spcBef>
              <a:spcAft>
                <a:spcPts val="0"/>
              </a:spcAft>
              <a:buClr>
                <a:schemeClr val="dk1"/>
              </a:buClr>
              <a:buSzPts val="3600"/>
              <a:buNone/>
              <a:defRPr b="1" sz="3600">
                <a:solidFill>
                  <a:schemeClr val="dk1"/>
                </a:solidFill>
              </a:defRPr>
            </a:lvl6pPr>
            <a:lvl7pPr lvl="6" rtl="0">
              <a:spcBef>
                <a:spcPts val="0"/>
              </a:spcBef>
              <a:spcAft>
                <a:spcPts val="0"/>
              </a:spcAft>
              <a:buClr>
                <a:schemeClr val="dk1"/>
              </a:buClr>
              <a:buSzPts val="3600"/>
              <a:buNone/>
              <a:defRPr b="1" sz="3600">
                <a:solidFill>
                  <a:schemeClr val="dk1"/>
                </a:solidFill>
              </a:defRPr>
            </a:lvl7pPr>
            <a:lvl8pPr lvl="7" rtl="0">
              <a:spcBef>
                <a:spcPts val="0"/>
              </a:spcBef>
              <a:spcAft>
                <a:spcPts val="0"/>
              </a:spcAft>
              <a:buClr>
                <a:schemeClr val="dk1"/>
              </a:buClr>
              <a:buSzPts val="3600"/>
              <a:buNone/>
              <a:defRPr b="1" sz="3600">
                <a:solidFill>
                  <a:schemeClr val="dk1"/>
                </a:solidFill>
              </a:defRPr>
            </a:lvl8pPr>
            <a:lvl9pPr lvl="8" rtl="0">
              <a:spcBef>
                <a:spcPts val="0"/>
              </a:spcBef>
              <a:spcAft>
                <a:spcPts val="0"/>
              </a:spcAft>
              <a:buClr>
                <a:schemeClr val="dk1"/>
              </a:buClr>
              <a:buSzPts val="3600"/>
              <a:buNone/>
              <a:defRPr b="1" sz="3600">
                <a:solidFill>
                  <a:schemeClr val="dk1"/>
                </a:solidFill>
              </a:defRPr>
            </a:lvl9pPr>
          </a:lstStyle>
          <a:p/>
        </p:txBody>
      </p:sp>
      <p:sp>
        <p:nvSpPr>
          <p:cNvPr id="46" name="Google Shape;46;p11"/>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noAutofit/>
          </a:bodyPr>
          <a:lstStyle>
            <a:lvl1pPr indent="-419100" lvl="0" marL="457200" rtl="0">
              <a:spcBef>
                <a:spcPts val="600"/>
              </a:spcBef>
              <a:spcAft>
                <a:spcPts val="0"/>
              </a:spcAft>
              <a:buClr>
                <a:schemeClr val="dk1"/>
              </a:buClr>
              <a:buSzPts val="3000"/>
              <a:buChar char="●"/>
              <a:defRPr sz="3000">
                <a:solidFill>
                  <a:schemeClr val="dk1"/>
                </a:solidFill>
              </a:defRPr>
            </a:lvl1pPr>
            <a:lvl2pPr indent="-381000" lvl="1" marL="914400" rtl="0">
              <a:spcBef>
                <a:spcPts val="0"/>
              </a:spcBef>
              <a:spcAft>
                <a:spcPts val="0"/>
              </a:spcAft>
              <a:buClr>
                <a:schemeClr val="dk1"/>
              </a:buClr>
              <a:buSzPts val="2400"/>
              <a:buChar char="○"/>
              <a:defRPr sz="2400">
                <a:solidFill>
                  <a:schemeClr val="dk1"/>
                </a:solidFill>
              </a:defRPr>
            </a:lvl2pPr>
            <a:lvl3pPr indent="-381000" lvl="2" marL="1371600" rtl="0">
              <a:spcBef>
                <a:spcPts val="0"/>
              </a:spcBef>
              <a:spcAft>
                <a:spcPts val="0"/>
              </a:spcAft>
              <a:buClr>
                <a:schemeClr val="dk1"/>
              </a:buClr>
              <a:buSzPts val="2400"/>
              <a:buChar char="■"/>
              <a:defRPr sz="2400">
                <a:solidFill>
                  <a:schemeClr val="dk1"/>
                </a:solidFill>
              </a:defRPr>
            </a:lvl3pPr>
            <a:lvl4pPr indent="-342900" lvl="3" marL="1828800" rtl="0">
              <a:spcBef>
                <a:spcPts val="0"/>
              </a:spcBef>
              <a:spcAft>
                <a:spcPts val="0"/>
              </a:spcAft>
              <a:buClr>
                <a:schemeClr val="dk1"/>
              </a:buClr>
              <a:buSzPts val="1800"/>
              <a:buChar char="●"/>
              <a:defRPr sz="1800">
                <a:solidFill>
                  <a:schemeClr val="dk1"/>
                </a:solidFill>
              </a:defRPr>
            </a:lvl4pPr>
            <a:lvl5pPr indent="-342900" lvl="4" marL="2286000" rtl="0">
              <a:spcBef>
                <a:spcPts val="0"/>
              </a:spcBef>
              <a:spcAft>
                <a:spcPts val="0"/>
              </a:spcAft>
              <a:buClr>
                <a:schemeClr val="dk1"/>
              </a:buClr>
              <a:buSzPts val="1800"/>
              <a:buChar char="○"/>
              <a:defRPr sz="1800">
                <a:solidFill>
                  <a:schemeClr val="dk1"/>
                </a:solidFill>
              </a:defRPr>
            </a:lvl5pPr>
            <a:lvl6pPr indent="-342900" lvl="5" marL="2743200" rtl="0">
              <a:spcBef>
                <a:spcPts val="0"/>
              </a:spcBef>
              <a:spcAft>
                <a:spcPts val="0"/>
              </a:spcAft>
              <a:buClr>
                <a:schemeClr val="dk1"/>
              </a:buClr>
              <a:buSzPts val="1800"/>
              <a:buChar char="■"/>
              <a:defRPr sz="1800">
                <a:solidFill>
                  <a:schemeClr val="dk1"/>
                </a:solidFill>
              </a:defRPr>
            </a:lvl6pPr>
            <a:lvl7pPr indent="-342900" lvl="6" marL="3200400" rtl="0">
              <a:spcBef>
                <a:spcPts val="0"/>
              </a:spcBef>
              <a:spcAft>
                <a:spcPts val="0"/>
              </a:spcAft>
              <a:buClr>
                <a:schemeClr val="dk1"/>
              </a:buClr>
              <a:buSzPts val="1800"/>
              <a:buChar char="●"/>
              <a:defRPr sz="1800">
                <a:solidFill>
                  <a:schemeClr val="dk1"/>
                </a:solidFill>
              </a:defRPr>
            </a:lvl7pPr>
            <a:lvl8pPr indent="-342900" lvl="7" marL="3657600" rtl="0">
              <a:spcBef>
                <a:spcPts val="0"/>
              </a:spcBef>
              <a:spcAft>
                <a:spcPts val="0"/>
              </a:spcAft>
              <a:buClr>
                <a:schemeClr val="dk1"/>
              </a:buClr>
              <a:buSzPts val="1800"/>
              <a:buChar char="○"/>
              <a:defRPr sz="1800">
                <a:solidFill>
                  <a:schemeClr val="dk1"/>
                </a:solidFill>
              </a:defRPr>
            </a:lvl8pPr>
            <a:lvl9pPr indent="-342900" lvl="8" marL="4114800" rtl="0">
              <a:spcBef>
                <a:spcPts val="0"/>
              </a:spcBef>
              <a:spcAft>
                <a:spcPts val="0"/>
              </a:spcAft>
              <a:buClr>
                <a:schemeClr val="dk1"/>
              </a:buClr>
              <a:buSzPts val="1800"/>
              <a:buChar char="■"/>
              <a:defRPr sz="1800">
                <a:solidFill>
                  <a:schemeClr val="dk1"/>
                </a:solidFill>
              </a:defRPr>
            </a:lvl9pPr>
          </a:lstStyle>
          <a:p/>
        </p:txBody>
      </p:sp>
      <p:sp>
        <p:nvSpPr>
          <p:cNvPr id="47" name="Google Shape;47;p11"/>
          <p:cNvSpPr txBox="1"/>
          <p:nvPr>
            <p:ph idx="12" type="sldNum"/>
          </p:nvPr>
        </p:nvSpPr>
        <p:spPr>
          <a:xfrm>
            <a:off x="8556791" y="4749851"/>
            <a:ext cx="548700" cy="393600"/>
          </a:xfrm>
          <a:prstGeom prst="rect">
            <a:avLst/>
          </a:prstGeom>
          <a:noFill/>
          <a:ln>
            <a:noFill/>
          </a:ln>
        </p:spPr>
        <p:txBody>
          <a:bodyPr anchorCtr="0" anchor="ctr" bIns="91425" lIns="91425" spcFirstLastPara="1" rIns="91425" wrap="square" tIns="91425">
            <a:noAutofit/>
          </a:bodyPr>
          <a:lstStyle>
            <a:lvl1pPr lvl="0" rtl="0" algn="r">
              <a:buNone/>
              <a:defRPr sz="1300">
                <a:solidFill>
                  <a:schemeClr val="dk1"/>
                </a:solidFill>
              </a:defRPr>
            </a:lvl1pPr>
            <a:lvl2pPr lvl="1" rtl="0" algn="r">
              <a:buNone/>
              <a:defRPr sz="1300">
                <a:solidFill>
                  <a:schemeClr val="dk1"/>
                </a:solidFill>
              </a:defRPr>
            </a:lvl2pPr>
            <a:lvl3pPr lvl="2" rtl="0" algn="r">
              <a:buNone/>
              <a:defRPr sz="1300">
                <a:solidFill>
                  <a:schemeClr val="dk1"/>
                </a:solidFill>
              </a:defRPr>
            </a:lvl3pPr>
            <a:lvl4pPr lvl="3" rtl="0" algn="r">
              <a:buNone/>
              <a:defRPr sz="1300">
                <a:solidFill>
                  <a:schemeClr val="dk1"/>
                </a:solidFill>
              </a:defRPr>
            </a:lvl4pPr>
            <a:lvl5pPr lvl="4" rtl="0" algn="r">
              <a:buNone/>
              <a:defRPr sz="1300">
                <a:solidFill>
                  <a:schemeClr val="dk1"/>
                </a:solidFill>
              </a:defRPr>
            </a:lvl5pPr>
            <a:lvl6pPr lvl="5" rtl="0" algn="r">
              <a:buNone/>
              <a:defRPr sz="1300">
                <a:solidFill>
                  <a:schemeClr val="dk1"/>
                </a:solidFill>
              </a:defRPr>
            </a:lvl6pPr>
            <a:lvl7pPr lvl="6" rtl="0" algn="r">
              <a:buNone/>
              <a:defRPr sz="1300">
                <a:solidFill>
                  <a:schemeClr val="dk1"/>
                </a:solidFill>
              </a:defRPr>
            </a:lvl7pPr>
            <a:lvl8pPr lvl="7" rtl="0" algn="r">
              <a:buNone/>
              <a:defRPr sz="1300">
                <a:solidFill>
                  <a:schemeClr val="dk1"/>
                </a:solidFill>
              </a:defRPr>
            </a:lvl8pPr>
            <a:lvl9pPr lvl="8" rtl="0" algn="r">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69" name="Shape 69"/>
        <p:cNvGrpSpPr/>
        <p:nvPr/>
      </p:nvGrpSpPr>
      <p:grpSpPr>
        <a:xfrm>
          <a:off x="0" y="0"/>
          <a:ext cx="0" cy="0"/>
          <a:chOff x="0" y="0"/>
          <a:chExt cx="0" cy="0"/>
        </a:xfrm>
      </p:grpSpPr>
      <p:sp>
        <p:nvSpPr>
          <p:cNvPr id="70" name="Google Shape;70;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1" name="Google Shape;71;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0"/>
              </a:spcBef>
              <a:spcAft>
                <a:spcPts val="0"/>
              </a:spcAft>
              <a:buClr>
                <a:schemeClr val="lt2"/>
              </a:buClr>
              <a:buSzPts val="1400"/>
              <a:buChar char="○"/>
              <a:defRPr>
                <a:solidFill>
                  <a:schemeClr val="lt2"/>
                </a:solidFill>
              </a:defRPr>
            </a:lvl2pPr>
            <a:lvl3pPr indent="-317500" lvl="2" marL="1371600" rtl="0">
              <a:lnSpc>
                <a:spcPct val="115000"/>
              </a:lnSpc>
              <a:spcBef>
                <a:spcPts val="0"/>
              </a:spcBef>
              <a:spcAft>
                <a:spcPts val="0"/>
              </a:spcAft>
              <a:buClr>
                <a:schemeClr val="lt2"/>
              </a:buClr>
              <a:buSzPts val="1400"/>
              <a:buChar char="■"/>
              <a:defRPr>
                <a:solidFill>
                  <a:schemeClr val="lt2"/>
                </a:solidFill>
              </a:defRPr>
            </a:lvl3pPr>
            <a:lvl4pPr indent="-317500" lvl="3" marL="1828800" rtl="0">
              <a:lnSpc>
                <a:spcPct val="115000"/>
              </a:lnSpc>
              <a:spcBef>
                <a:spcPts val="0"/>
              </a:spcBef>
              <a:spcAft>
                <a:spcPts val="0"/>
              </a:spcAft>
              <a:buClr>
                <a:schemeClr val="lt2"/>
              </a:buClr>
              <a:buSzPts val="1400"/>
              <a:buChar char="●"/>
              <a:defRPr>
                <a:solidFill>
                  <a:schemeClr val="lt2"/>
                </a:solidFill>
              </a:defRPr>
            </a:lvl4pPr>
            <a:lvl5pPr indent="-317500" lvl="4" marL="2286000" rtl="0">
              <a:lnSpc>
                <a:spcPct val="115000"/>
              </a:lnSpc>
              <a:spcBef>
                <a:spcPts val="0"/>
              </a:spcBef>
              <a:spcAft>
                <a:spcPts val="0"/>
              </a:spcAft>
              <a:buClr>
                <a:schemeClr val="lt2"/>
              </a:buClr>
              <a:buSzPts val="1400"/>
              <a:buChar char="○"/>
              <a:defRPr>
                <a:solidFill>
                  <a:schemeClr val="lt2"/>
                </a:solidFill>
              </a:defRPr>
            </a:lvl5pPr>
            <a:lvl6pPr indent="-317500" lvl="5" marL="2743200" rtl="0">
              <a:lnSpc>
                <a:spcPct val="115000"/>
              </a:lnSpc>
              <a:spcBef>
                <a:spcPts val="0"/>
              </a:spcBef>
              <a:spcAft>
                <a:spcPts val="0"/>
              </a:spcAft>
              <a:buClr>
                <a:schemeClr val="lt2"/>
              </a:buClr>
              <a:buSzPts val="1400"/>
              <a:buChar char="■"/>
              <a:defRPr>
                <a:solidFill>
                  <a:schemeClr val="lt2"/>
                </a:solidFill>
              </a:defRPr>
            </a:lvl6pPr>
            <a:lvl7pPr indent="-317500" lvl="6" marL="3200400" rtl="0">
              <a:lnSpc>
                <a:spcPct val="115000"/>
              </a:lnSpc>
              <a:spcBef>
                <a:spcPts val="0"/>
              </a:spcBef>
              <a:spcAft>
                <a:spcPts val="0"/>
              </a:spcAft>
              <a:buClr>
                <a:schemeClr val="lt2"/>
              </a:buClr>
              <a:buSzPts val="1400"/>
              <a:buChar char="●"/>
              <a:defRPr>
                <a:solidFill>
                  <a:schemeClr val="lt2"/>
                </a:solidFill>
              </a:defRPr>
            </a:lvl7pPr>
            <a:lvl8pPr indent="-317500" lvl="7" marL="3657600" rtl="0">
              <a:lnSpc>
                <a:spcPct val="115000"/>
              </a:lnSpc>
              <a:spcBef>
                <a:spcPts val="0"/>
              </a:spcBef>
              <a:spcAft>
                <a:spcPts val="0"/>
              </a:spcAft>
              <a:buClr>
                <a:schemeClr val="lt2"/>
              </a:buClr>
              <a:buSzPts val="1400"/>
              <a:buChar char="○"/>
              <a:defRPr>
                <a:solidFill>
                  <a:schemeClr val="lt2"/>
                </a:solidFill>
              </a:defRPr>
            </a:lvl8pPr>
            <a:lvl9pPr indent="-317500" lvl="8" marL="4114800" rtl="0">
              <a:lnSpc>
                <a:spcPct val="115000"/>
              </a:lnSpc>
              <a:spcBef>
                <a:spcPts val="0"/>
              </a:spcBef>
              <a:spcAft>
                <a:spcPts val="0"/>
              </a:spcAft>
              <a:buClr>
                <a:schemeClr val="lt2"/>
              </a:buClr>
              <a:buSzPts val="1400"/>
              <a:buChar char="■"/>
              <a:defRPr>
                <a:solidFill>
                  <a:schemeClr val="lt2"/>
                </a:solidFill>
              </a:defRPr>
            </a:lvl9pPr>
          </a:lstStyle>
          <a:p/>
        </p:txBody>
      </p:sp>
      <p:sp>
        <p:nvSpPr>
          <p:cNvPr id="72" name="Google Shape;7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22.png"/><Relationship Id="rId5" Type="http://schemas.openxmlformats.org/officeDocument/2006/relationships/image" Target="../media/image13.png"/><Relationship Id="rId6"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p30"/>
          <p:cNvSpPr txBox="1"/>
          <p:nvPr>
            <p:ph type="title"/>
          </p:nvPr>
        </p:nvSpPr>
        <p:spPr>
          <a:xfrm>
            <a:off x="2091300" y="1238825"/>
            <a:ext cx="4961400" cy="1011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sz="3000">
                <a:solidFill>
                  <a:srgbClr val="5BE300"/>
                </a:solidFill>
                <a:latin typeface="Quicksand Light"/>
                <a:ea typeface="Quicksand Light"/>
                <a:cs typeface="Quicksand Light"/>
                <a:sym typeface="Quicksand Light"/>
              </a:rPr>
              <a:t>Citrus Circuits </a:t>
            </a:r>
            <a:endParaRPr b="0" sz="3000">
              <a:solidFill>
                <a:srgbClr val="5BE300"/>
              </a:solidFill>
              <a:latin typeface="Quicksand Light"/>
              <a:ea typeface="Quicksand Light"/>
              <a:cs typeface="Quicksand Light"/>
              <a:sym typeface="Quicksand Light"/>
            </a:endParaRPr>
          </a:p>
          <a:p>
            <a:pPr indent="0" lvl="0" marL="0" rtl="0" algn="ctr">
              <a:spcBef>
                <a:spcPts val="0"/>
              </a:spcBef>
              <a:spcAft>
                <a:spcPts val="0"/>
              </a:spcAft>
              <a:buNone/>
            </a:pPr>
            <a:r>
              <a:rPr b="0" lang="en" sz="3000">
                <a:solidFill>
                  <a:srgbClr val="5BE300"/>
                </a:solidFill>
                <a:latin typeface="Quicksand Light"/>
                <a:ea typeface="Quicksand Light"/>
                <a:cs typeface="Quicksand Light"/>
                <a:sym typeface="Quicksand Light"/>
              </a:rPr>
              <a:t>Fall Workshop Series</a:t>
            </a:r>
            <a:endParaRPr b="0" sz="3000">
              <a:solidFill>
                <a:srgbClr val="FFFFFF"/>
              </a:solidFill>
              <a:latin typeface="Quicksand Light"/>
              <a:ea typeface="Quicksand Light"/>
              <a:cs typeface="Quicksand Light"/>
              <a:sym typeface="Quicksand Light"/>
            </a:endParaRPr>
          </a:p>
        </p:txBody>
      </p:sp>
      <p:sp>
        <p:nvSpPr>
          <p:cNvPr id="119" name="Google Shape;119;p30"/>
          <p:cNvSpPr txBox="1"/>
          <p:nvPr/>
        </p:nvSpPr>
        <p:spPr>
          <a:xfrm>
            <a:off x="1644450" y="2118750"/>
            <a:ext cx="5855100" cy="9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900">
                <a:solidFill>
                  <a:schemeClr val="lt1"/>
                </a:solidFill>
                <a:latin typeface="Quicksand"/>
                <a:ea typeface="Quicksand"/>
                <a:cs typeface="Quicksand"/>
                <a:sym typeface="Quicksand"/>
              </a:rPr>
              <a:t>1678 Team Structure and Management </a:t>
            </a:r>
            <a:endParaRPr sz="3900">
              <a:solidFill>
                <a:schemeClr val="lt1"/>
              </a:solidFill>
              <a:latin typeface="Quicksand"/>
              <a:ea typeface="Quicksand"/>
              <a:cs typeface="Quicksand"/>
              <a:sym typeface="Quicksand"/>
            </a:endParaRPr>
          </a:p>
          <a:p>
            <a:pPr indent="0" lvl="0" marL="0" rtl="0" algn="l">
              <a:spcBef>
                <a:spcPts val="0"/>
              </a:spcBef>
              <a:spcAft>
                <a:spcPts val="0"/>
              </a:spcAft>
              <a:buNone/>
            </a:pPr>
            <a:r>
              <a:t/>
            </a:r>
            <a:endParaRPr sz="3900">
              <a:solidFill>
                <a:srgbClr val="FFFFFF"/>
              </a:solidFill>
              <a:latin typeface="Helvetica Neue Light"/>
              <a:ea typeface="Helvetica Neue Light"/>
              <a:cs typeface="Helvetica Neue Light"/>
              <a:sym typeface="Helvetica Neue Light"/>
            </a:endParaRPr>
          </a:p>
        </p:txBody>
      </p:sp>
      <p:sp>
        <p:nvSpPr>
          <p:cNvPr id="120" name="Google Shape;120;p30"/>
          <p:cNvSpPr txBox="1"/>
          <p:nvPr/>
        </p:nvSpPr>
        <p:spPr>
          <a:xfrm>
            <a:off x="2209650" y="3609600"/>
            <a:ext cx="47247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Quicksand Light"/>
                <a:ea typeface="Quicksand Light"/>
                <a:cs typeface="Quicksand Light"/>
                <a:sym typeface="Quicksand Light"/>
              </a:rPr>
              <a:t>Kina Li and Steven Zhang</a:t>
            </a:r>
            <a:endParaRPr sz="1800">
              <a:solidFill>
                <a:srgbClr val="FFFFFF"/>
              </a:solidFill>
              <a:latin typeface="Quicksand Light"/>
              <a:ea typeface="Quicksand Light"/>
              <a:cs typeface="Quicksand Light"/>
              <a:sym typeface="Quicksand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p39"/>
          <p:cNvSpPr txBox="1"/>
          <p:nvPr/>
        </p:nvSpPr>
        <p:spPr>
          <a:xfrm>
            <a:off x="1527026" y="522642"/>
            <a:ext cx="6336300" cy="593100"/>
          </a:xfrm>
          <a:prstGeom prst="rect">
            <a:avLst/>
          </a:prstGeom>
          <a:noFill/>
          <a:ln>
            <a:noFill/>
          </a:ln>
        </p:spPr>
        <p:txBody>
          <a:bodyPr anchorCtr="0" anchor="t" bIns="73650" lIns="73650" spcFirstLastPara="1" rIns="73650" wrap="square" tIns="73650">
            <a:noAutofit/>
          </a:bodyPr>
          <a:lstStyle/>
          <a:p>
            <a:pPr indent="0" lvl="0" marL="0" marR="0" rtl="0" algn="ctr">
              <a:lnSpc>
                <a:spcPct val="100000"/>
              </a:lnSpc>
              <a:spcBef>
                <a:spcPts val="0"/>
              </a:spcBef>
              <a:spcAft>
                <a:spcPts val="0"/>
              </a:spcAft>
              <a:buClr>
                <a:srgbClr val="FFFFFF"/>
              </a:buClr>
              <a:buSzPts val="4800"/>
              <a:buFont typeface="Quicksand"/>
              <a:buNone/>
            </a:pPr>
            <a:r>
              <a:rPr b="0" i="0" lang="en" sz="4800" u="none" cap="none" strike="noStrike">
                <a:solidFill>
                  <a:srgbClr val="FFFFFF"/>
                </a:solidFill>
                <a:latin typeface="Quicksand"/>
                <a:ea typeface="Quicksand"/>
                <a:cs typeface="Quicksand"/>
                <a:sym typeface="Quicksand"/>
              </a:rPr>
              <a:t>Peer-to-Peer Model</a:t>
            </a:r>
            <a:endParaRPr sz="1700"/>
          </a:p>
        </p:txBody>
      </p:sp>
      <p:sp>
        <p:nvSpPr>
          <p:cNvPr id="244" name="Google Shape;244;p39"/>
          <p:cNvSpPr txBox="1"/>
          <p:nvPr/>
        </p:nvSpPr>
        <p:spPr>
          <a:xfrm>
            <a:off x="486000" y="1635400"/>
            <a:ext cx="4678800" cy="2256000"/>
          </a:xfrm>
          <a:prstGeom prst="rect">
            <a:avLst/>
          </a:prstGeom>
          <a:noFill/>
          <a:ln>
            <a:noFill/>
          </a:ln>
        </p:spPr>
        <p:txBody>
          <a:bodyPr anchorCtr="0" anchor="t" bIns="73650" lIns="73650" spcFirstLastPara="1" rIns="73650" wrap="square" tIns="73650">
            <a:noAutofit/>
          </a:bodyPr>
          <a:lstStyle/>
          <a:p>
            <a:pPr indent="-279400" lvl="0" marL="342900" marR="0" rtl="0" algn="l">
              <a:lnSpc>
                <a:spcPct val="150000"/>
              </a:lnSpc>
              <a:spcBef>
                <a:spcPts val="0"/>
              </a:spcBef>
              <a:spcAft>
                <a:spcPts val="0"/>
              </a:spcAft>
              <a:buClr>
                <a:srgbClr val="FFFFFF"/>
              </a:buClr>
              <a:buSzPts val="2200"/>
              <a:buFont typeface="Arial"/>
              <a:buChar char="•"/>
            </a:pPr>
            <a:r>
              <a:rPr b="0" i="0" lang="en" sz="2400" u="none" cap="none" strike="noStrike">
                <a:solidFill>
                  <a:srgbClr val="FFFFFF"/>
                </a:solidFill>
                <a:latin typeface="Quicksand"/>
                <a:ea typeface="Quicksand"/>
                <a:cs typeface="Quicksand"/>
                <a:sym typeface="Quicksand"/>
              </a:rPr>
              <a:t>Sustainab</a:t>
            </a:r>
            <a:r>
              <a:rPr lang="en" sz="2400">
                <a:solidFill>
                  <a:srgbClr val="FFFFFF"/>
                </a:solidFill>
                <a:latin typeface="Quicksand"/>
                <a:ea typeface="Quicksand"/>
                <a:cs typeface="Quicksand"/>
                <a:sym typeface="Quicksand"/>
              </a:rPr>
              <a:t>ility!</a:t>
            </a:r>
            <a:endParaRPr sz="1700"/>
          </a:p>
          <a:p>
            <a:pPr indent="-279400" lvl="0" marL="342900" marR="0" rtl="0" algn="l">
              <a:lnSpc>
                <a:spcPct val="150000"/>
              </a:lnSpc>
              <a:spcBef>
                <a:spcPts val="0"/>
              </a:spcBef>
              <a:spcAft>
                <a:spcPts val="0"/>
              </a:spcAft>
              <a:buClr>
                <a:srgbClr val="FFFFFF"/>
              </a:buClr>
              <a:buSzPts val="2200"/>
              <a:buFont typeface="Arial"/>
              <a:buChar char="•"/>
            </a:pPr>
            <a:r>
              <a:rPr b="0" i="0" lang="en" sz="2400" u="none" cap="none" strike="noStrike">
                <a:solidFill>
                  <a:srgbClr val="FFFFFF"/>
                </a:solidFill>
                <a:latin typeface="Quicksand"/>
                <a:ea typeface="Quicksand"/>
                <a:cs typeface="Quicksand"/>
                <a:sym typeface="Quicksand"/>
              </a:rPr>
              <a:t>Students</a:t>
            </a:r>
            <a:r>
              <a:rPr lang="en" sz="2400">
                <a:solidFill>
                  <a:srgbClr val="FFFFFF"/>
                </a:solidFill>
                <a:latin typeface="Quicksand"/>
                <a:ea typeface="Quicksand"/>
                <a:cs typeface="Quicksand"/>
                <a:sym typeface="Quicksand"/>
              </a:rPr>
              <a:t> become teachers</a:t>
            </a:r>
            <a:endParaRPr sz="1700"/>
          </a:p>
          <a:p>
            <a:pPr indent="-279400" lvl="0" marL="342900" marR="0" rtl="0" algn="l">
              <a:lnSpc>
                <a:spcPct val="150000"/>
              </a:lnSpc>
              <a:spcBef>
                <a:spcPts val="0"/>
              </a:spcBef>
              <a:spcAft>
                <a:spcPts val="0"/>
              </a:spcAft>
              <a:buClr>
                <a:srgbClr val="FFFFFF"/>
              </a:buClr>
              <a:buSzPts val="2200"/>
              <a:buFont typeface="Arial"/>
              <a:buChar char="•"/>
            </a:pPr>
            <a:r>
              <a:rPr b="0" i="0" lang="en" sz="2400" u="none" cap="none" strike="noStrike">
                <a:solidFill>
                  <a:srgbClr val="FFFFFF"/>
                </a:solidFill>
                <a:latin typeface="Quicksand"/>
                <a:ea typeface="Quicksand"/>
                <a:cs typeface="Quicksand"/>
                <a:sym typeface="Quicksand"/>
              </a:rPr>
              <a:t>Does not </a:t>
            </a:r>
            <a:r>
              <a:rPr lang="en" sz="2400">
                <a:solidFill>
                  <a:srgbClr val="FFFFFF"/>
                </a:solidFill>
                <a:latin typeface="Quicksand"/>
                <a:ea typeface="Quicksand"/>
                <a:cs typeface="Quicksand"/>
                <a:sym typeface="Quicksand"/>
              </a:rPr>
              <a:t>r</a:t>
            </a:r>
            <a:r>
              <a:rPr b="0" i="0" lang="en" sz="2400" u="none" cap="none" strike="noStrike">
                <a:solidFill>
                  <a:srgbClr val="FFFFFF"/>
                </a:solidFill>
                <a:latin typeface="Quicksand"/>
                <a:ea typeface="Quicksand"/>
                <a:cs typeface="Quicksand"/>
                <a:sym typeface="Quicksand"/>
              </a:rPr>
              <a:t>ely on </a:t>
            </a:r>
            <a:r>
              <a:rPr lang="en" sz="2400">
                <a:solidFill>
                  <a:srgbClr val="FFFFFF"/>
                </a:solidFill>
                <a:latin typeface="Quicksand"/>
                <a:ea typeface="Quicksand"/>
                <a:cs typeface="Quicksand"/>
                <a:sym typeface="Quicksand"/>
              </a:rPr>
              <a:t>me</a:t>
            </a:r>
            <a:r>
              <a:rPr b="0" i="0" lang="en" sz="2400" u="none" cap="none" strike="noStrike">
                <a:solidFill>
                  <a:srgbClr val="FFFFFF"/>
                </a:solidFill>
                <a:latin typeface="Quicksand"/>
                <a:ea typeface="Quicksand"/>
                <a:cs typeface="Quicksand"/>
                <a:sym typeface="Quicksand"/>
              </a:rPr>
              <a:t>ntors</a:t>
            </a:r>
            <a:endParaRPr sz="1700"/>
          </a:p>
          <a:p>
            <a:pPr indent="-279400" lvl="0" marL="342900" marR="0" rtl="0" algn="l">
              <a:lnSpc>
                <a:spcPct val="150000"/>
              </a:lnSpc>
              <a:spcBef>
                <a:spcPts val="0"/>
              </a:spcBef>
              <a:spcAft>
                <a:spcPts val="0"/>
              </a:spcAft>
              <a:buClr>
                <a:srgbClr val="FFFFFF"/>
              </a:buClr>
              <a:buSzPts val="2200"/>
              <a:buFont typeface="Arial"/>
              <a:buChar char="•"/>
            </a:pPr>
            <a:r>
              <a:rPr lang="en" sz="2400">
                <a:solidFill>
                  <a:srgbClr val="FFFFFF"/>
                </a:solidFill>
                <a:latin typeface="Quicksand"/>
                <a:ea typeface="Quicksand"/>
                <a:cs typeface="Quicksand"/>
                <a:sym typeface="Quicksand"/>
              </a:rPr>
              <a:t>Builds student collaboration &amp; communication skills</a:t>
            </a:r>
            <a:endParaRPr sz="1700"/>
          </a:p>
          <a:p>
            <a:pPr indent="-165100" lvl="0" marL="342900" marR="0" rtl="0" algn="l">
              <a:lnSpc>
                <a:spcPct val="150000"/>
              </a:lnSpc>
              <a:spcBef>
                <a:spcPts val="0"/>
              </a:spcBef>
              <a:spcAft>
                <a:spcPts val="0"/>
              </a:spcAft>
              <a:buClr>
                <a:srgbClr val="FFFFFF"/>
              </a:buClr>
              <a:buSzPts val="1800"/>
              <a:buFont typeface="Arial"/>
              <a:buNone/>
            </a:pPr>
            <a:r>
              <a:t/>
            </a:r>
            <a:endParaRPr b="0" i="0" sz="1900" u="none" cap="none" strike="noStrike">
              <a:solidFill>
                <a:srgbClr val="FFFFFF"/>
              </a:solidFill>
              <a:latin typeface="Quicksand"/>
              <a:ea typeface="Quicksand"/>
              <a:cs typeface="Quicksand"/>
              <a:sym typeface="Quicksand"/>
            </a:endParaRPr>
          </a:p>
        </p:txBody>
      </p:sp>
      <p:pic>
        <p:nvPicPr>
          <p:cNvPr id="245" name="Google Shape;245;p39"/>
          <p:cNvPicPr preferRelativeResize="0"/>
          <p:nvPr/>
        </p:nvPicPr>
        <p:blipFill>
          <a:blip r:embed="rId4">
            <a:alphaModFix/>
          </a:blip>
          <a:stretch>
            <a:fillRect/>
          </a:stretch>
        </p:blipFill>
        <p:spPr>
          <a:xfrm>
            <a:off x="5102064" y="1545000"/>
            <a:ext cx="3519309" cy="23463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9" name="Shape 249"/>
        <p:cNvGrpSpPr/>
        <p:nvPr/>
      </p:nvGrpSpPr>
      <p:grpSpPr>
        <a:xfrm>
          <a:off x="0" y="0"/>
          <a:ext cx="0" cy="0"/>
          <a:chOff x="0" y="0"/>
          <a:chExt cx="0" cy="0"/>
        </a:xfrm>
      </p:grpSpPr>
      <p:sp>
        <p:nvSpPr>
          <p:cNvPr id="250" name="Google Shape;250;p40"/>
          <p:cNvSpPr txBox="1"/>
          <p:nvPr/>
        </p:nvSpPr>
        <p:spPr>
          <a:xfrm>
            <a:off x="1047909" y="542052"/>
            <a:ext cx="6834300" cy="593100"/>
          </a:xfrm>
          <a:prstGeom prst="rect">
            <a:avLst/>
          </a:prstGeom>
          <a:noFill/>
          <a:ln>
            <a:noFill/>
          </a:ln>
        </p:spPr>
        <p:txBody>
          <a:bodyPr anchorCtr="0" anchor="t" bIns="73650" lIns="73650" spcFirstLastPara="1" rIns="73650" wrap="square" tIns="73650">
            <a:noAutofit/>
          </a:bodyPr>
          <a:lstStyle/>
          <a:p>
            <a:pPr indent="0" lvl="0" marL="0" marR="0" rtl="0" algn="ctr">
              <a:lnSpc>
                <a:spcPct val="100000"/>
              </a:lnSpc>
              <a:spcBef>
                <a:spcPts val="0"/>
              </a:spcBef>
              <a:spcAft>
                <a:spcPts val="0"/>
              </a:spcAft>
              <a:buClr>
                <a:srgbClr val="FFFFFF"/>
              </a:buClr>
              <a:buSzPts val="4800"/>
              <a:buFont typeface="Quicksand"/>
              <a:buNone/>
            </a:pPr>
            <a:r>
              <a:rPr b="0" i="0" lang="en" sz="4800" u="none" cap="none" strike="noStrike">
                <a:solidFill>
                  <a:srgbClr val="FFFFFF"/>
                </a:solidFill>
                <a:latin typeface="Quicksand"/>
                <a:ea typeface="Quicksand"/>
                <a:cs typeface="Quicksand"/>
                <a:sym typeface="Quicksand"/>
              </a:rPr>
              <a:t>Off-Season Projects</a:t>
            </a:r>
            <a:endParaRPr sz="1700"/>
          </a:p>
        </p:txBody>
      </p:sp>
      <p:sp>
        <p:nvSpPr>
          <p:cNvPr id="251" name="Google Shape;251;p40"/>
          <p:cNvSpPr txBox="1"/>
          <p:nvPr/>
        </p:nvSpPr>
        <p:spPr>
          <a:xfrm>
            <a:off x="410509" y="1536733"/>
            <a:ext cx="4711500" cy="2256000"/>
          </a:xfrm>
          <a:prstGeom prst="rect">
            <a:avLst/>
          </a:prstGeom>
          <a:noFill/>
          <a:ln>
            <a:noFill/>
          </a:ln>
        </p:spPr>
        <p:txBody>
          <a:bodyPr anchorCtr="0" anchor="t" bIns="73650" lIns="73650" spcFirstLastPara="1" rIns="73650" wrap="square" tIns="73650">
            <a:noAutofit/>
          </a:bodyPr>
          <a:lstStyle/>
          <a:p>
            <a:pPr indent="-279400" lvl="0" marL="342900" marR="0" rtl="0" algn="l">
              <a:lnSpc>
                <a:spcPct val="150000"/>
              </a:lnSpc>
              <a:spcBef>
                <a:spcPts val="0"/>
              </a:spcBef>
              <a:spcAft>
                <a:spcPts val="0"/>
              </a:spcAft>
              <a:buClr>
                <a:srgbClr val="FFFFFF"/>
              </a:buClr>
              <a:buSzPts val="2200"/>
              <a:buFont typeface="Arial"/>
              <a:buChar char="•"/>
            </a:pPr>
            <a:r>
              <a:rPr b="0" i="0" lang="en" sz="2400" u="none" cap="none" strike="noStrike">
                <a:solidFill>
                  <a:srgbClr val="FFFFFF"/>
                </a:solidFill>
                <a:latin typeface="Quicksand"/>
                <a:ea typeface="Quicksand"/>
                <a:cs typeface="Quicksand"/>
                <a:sym typeface="Quicksand"/>
              </a:rPr>
              <a:t>Mock Kick-Off</a:t>
            </a:r>
            <a:endParaRPr sz="1700"/>
          </a:p>
          <a:p>
            <a:pPr indent="-279400" lvl="0" marL="342900" marR="0" rtl="0" algn="l">
              <a:lnSpc>
                <a:spcPct val="150000"/>
              </a:lnSpc>
              <a:spcBef>
                <a:spcPts val="0"/>
              </a:spcBef>
              <a:spcAft>
                <a:spcPts val="0"/>
              </a:spcAft>
              <a:buClr>
                <a:srgbClr val="FFFFFF"/>
              </a:buClr>
              <a:buSzPts val="2200"/>
              <a:buFont typeface="Arial"/>
              <a:buChar char="•"/>
            </a:pPr>
            <a:r>
              <a:rPr b="0" i="0" lang="en" sz="2400" u="none" cap="none" strike="noStrike">
                <a:solidFill>
                  <a:srgbClr val="FFFFFF"/>
                </a:solidFill>
                <a:latin typeface="Quicksand"/>
                <a:ea typeface="Quicksand"/>
                <a:cs typeface="Quicksand"/>
                <a:sym typeface="Quicksand"/>
              </a:rPr>
              <a:t>Off-Season Robot</a:t>
            </a:r>
            <a:endParaRPr sz="1700"/>
          </a:p>
          <a:p>
            <a:pPr indent="-279400" lvl="0" marL="342900" marR="0" rtl="0" algn="l">
              <a:lnSpc>
                <a:spcPct val="150000"/>
              </a:lnSpc>
              <a:spcBef>
                <a:spcPts val="0"/>
              </a:spcBef>
              <a:spcAft>
                <a:spcPts val="0"/>
              </a:spcAft>
              <a:buClr>
                <a:srgbClr val="FFFFFF"/>
              </a:buClr>
              <a:buSzPts val="2200"/>
              <a:buFont typeface="Arial"/>
              <a:buChar char="•"/>
            </a:pPr>
            <a:r>
              <a:rPr b="0" i="0" lang="en" sz="2400" u="none" cap="none" strike="noStrike">
                <a:solidFill>
                  <a:srgbClr val="FFFFFF"/>
                </a:solidFill>
                <a:latin typeface="Quicksand"/>
                <a:ea typeface="Quicksand"/>
                <a:cs typeface="Quicksand"/>
                <a:sym typeface="Quicksand"/>
              </a:rPr>
              <a:t>Prototyping Challenges</a:t>
            </a:r>
            <a:endParaRPr b="0" i="0" sz="2400" u="none" cap="none" strike="noStrike">
              <a:solidFill>
                <a:srgbClr val="FFFFFF"/>
              </a:solidFill>
              <a:latin typeface="Quicksand"/>
              <a:ea typeface="Quicksand"/>
              <a:cs typeface="Quicksand"/>
              <a:sym typeface="Quicksand"/>
            </a:endParaRPr>
          </a:p>
          <a:p>
            <a:pPr indent="-279400" lvl="0" marL="342900" marR="0" rtl="0" algn="l">
              <a:lnSpc>
                <a:spcPct val="150000"/>
              </a:lnSpc>
              <a:spcBef>
                <a:spcPts val="0"/>
              </a:spcBef>
              <a:spcAft>
                <a:spcPts val="0"/>
              </a:spcAft>
              <a:buClr>
                <a:srgbClr val="FFFFFF"/>
              </a:buClr>
              <a:buSzPts val="2200"/>
              <a:buFont typeface="Arial"/>
              <a:buChar char="•"/>
            </a:pPr>
            <a:r>
              <a:rPr b="0" i="0" lang="en" sz="2400" u="none" cap="none" strike="noStrike">
                <a:solidFill>
                  <a:srgbClr val="FFFFFF"/>
                </a:solidFill>
                <a:latin typeface="Quicksand"/>
                <a:ea typeface="Quicksand"/>
                <a:cs typeface="Quicksand"/>
                <a:sym typeface="Quicksand"/>
              </a:rPr>
              <a:t>Rewire Last Season’s Bot</a:t>
            </a:r>
            <a:endParaRPr sz="1700"/>
          </a:p>
          <a:p>
            <a:pPr indent="-279400" lvl="0" marL="342900" marR="0" rtl="0" algn="l">
              <a:lnSpc>
                <a:spcPct val="150000"/>
              </a:lnSpc>
              <a:spcBef>
                <a:spcPts val="0"/>
              </a:spcBef>
              <a:spcAft>
                <a:spcPts val="0"/>
              </a:spcAft>
              <a:buClr>
                <a:srgbClr val="FFFFFF"/>
              </a:buClr>
              <a:buSzPts val="2200"/>
              <a:buFont typeface="Arial"/>
              <a:buChar char="•"/>
            </a:pPr>
            <a:r>
              <a:rPr b="0" i="0" lang="en" sz="2400" u="none" cap="none" strike="noStrike">
                <a:solidFill>
                  <a:srgbClr val="FFFFFF"/>
                </a:solidFill>
                <a:latin typeface="Quicksand"/>
                <a:ea typeface="Quicksand"/>
                <a:cs typeface="Quicksand"/>
                <a:sym typeface="Quicksand"/>
              </a:rPr>
              <a:t>Mini Robot Competitions</a:t>
            </a:r>
            <a:endParaRPr sz="1700"/>
          </a:p>
          <a:p>
            <a:pPr indent="-165100" lvl="0" marL="342900" marR="0" rtl="0" algn="l">
              <a:lnSpc>
                <a:spcPct val="150000"/>
              </a:lnSpc>
              <a:spcBef>
                <a:spcPts val="0"/>
              </a:spcBef>
              <a:spcAft>
                <a:spcPts val="0"/>
              </a:spcAft>
              <a:buClr>
                <a:srgbClr val="FFFFFF"/>
              </a:buClr>
              <a:buSzPts val="1800"/>
              <a:buFont typeface="Arial"/>
              <a:buNone/>
            </a:pPr>
            <a:r>
              <a:t/>
            </a:r>
            <a:endParaRPr b="0" i="0" sz="1900" u="none" cap="none" strike="noStrike">
              <a:solidFill>
                <a:srgbClr val="FFFFFF"/>
              </a:solidFill>
              <a:latin typeface="Quicksand"/>
              <a:ea typeface="Quicksand"/>
              <a:cs typeface="Quicksand"/>
              <a:sym typeface="Quicksand"/>
            </a:endParaRPr>
          </a:p>
        </p:txBody>
      </p:sp>
      <p:pic>
        <p:nvPicPr>
          <p:cNvPr id="252" name="Google Shape;252;p40"/>
          <p:cNvPicPr preferRelativeResize="0"/>
          <p:nvPr/>
        </p:nvPicPr>
        <p:blipFill rotWithShape="1">
          <a:blip r:embed="rId4">
            <a:alphaModFix/>
          </a:blip>
          <a:srcRect b="0" l="0" r="0" t="0"/>
          <a:stretch/>
        </p:blipFill>
        <p:spPr>
          <a:xfrm>
            <a:off x="5114124" y="1394511"/>
            <a:ext cx="3112539" cy="26426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6" name="Shape 256"/>
        <p:cNvGrpSpPr/>
        <p:nvPr/>
      </p:nvGrpSpPr>
      <p:grpSpPr>
        <a:xfrm>
          <a:off x="0" y="0"/>
          <a:ext cx="0" cy="0"/>
          <a:chOff x="0" y="0"/>
          <a:chExt cx="0" cy="0"/>
        </a:xfrm>
      </p:grpSpPr>
      <p:sp>
        <p:nvSpPr>
          <p:cNvPr id="257" name="Google Shape;257;p41"/>
          <p:cNvSpPr txBox="1"/>
          <p:nvPr/>
        </p:nvSpPr>
        <p:spPr>
          <a:xfrm>
            <a:off x="1403751" y="474118"/>
            <a:ext cx="6336300" cy="593100"/>
          </a:xfrm>
          <a:prstGeom prst="rect">
            <a:avLst/>
          </a:prstGeom>
          <a:noFill/>
          <a:ln>
            <a:noFill/>
          </a:ln>
        </p:spPr>
        <p:txBody>
          <a:bodyPr anchorCtr="0" anchor="t" bIns="73650" lIns="73650" spcFirstLastPara="1" rIns="73650" wrap="square" tIns="73650">
            <a:noAutofit/>
          </a:bodyPr>
          <a:lstStyle/>
          <a:p>
            <a:pPr indent="0" lvl="0" marL="0" marR="0" rtl="0" algn="ctr">
              <a:lnSpc>
                <a:spcPct val="100000"/>
              </a:lnSpc>
              <a:spcBef>
                <a:spcPts val="0"/>
              </a:spcBef>
              <a:spcAft>
                <a:spcPts val="0"/>
              </a:spcAft>
              <a:buClr>
                <a:srgbClr val="FFFFFF"/>
              </a:buClr>
              <a:buSzPts val="4800"/>
              <a:buFont typeface="Quicksand"/>
              <a:buNone/>
            </a:pPr>
            <a:r>
              <a:rPr lang="en" sz="4800">
                <a:solidFill>
                  <a:srgbClr val="FFFFFF"/>
                </a:solidFill>
                <a:latin typeface="Quicksand"/>
                <a:ea typeface="Quicksand"/>
                <a:cs typeface="Quicksand"/>
                <a:sym typeface="Quicksand"/>
              </a:rPr>
              <a:t>In-House</a:t>
            </a:r>
            <a:r>
              <a:rPr b="0" i="0" lang="en" sz="4800" u="none" cap="none" strike="noStrike">
                <a:solidFill>
                  <a:srgbClr val="FFFFFF"/>
                </a:solidFill>
                <a:latin typeface="Quicksand"/>
                <a:ea typeface="Quicksand"/>
                <a:cs typeface="Quicksand"/>
                <a:sym typeface="Quicksand"/>
              </a:rPr>
              <a:t> Training</a:t>
            </a:r>
            <a:endParaRPr sz="1700"/>
          </a:p>
        </p:txBody>
      </p:sp>
      <p:sp>
        <p:nvSpPr>
          <p:cNvPr id="258" name="Google Shape;258;p41"/>
          <p:cNvSpPr txBox="1"/>
          <p:nvPr/>
        </p:nvSpPr>
        <p:spPr>
          <a:xfrm>
            <a:off x="526141" y="1291391"/>
            <a:ext cx="4610400" cy="2256000"/>
          </a:xfrm>
          <a:prstGeom prst="rect">
            <a:avLst/>
          </a:prstGeom>
          <a:noFill/>
          <a:ln>
            <a:noFill/>
          </a:ln>
        </p:spPr>
        <p:txBody>
          <a:bodyPr anchorCtr="0" anchor="t" bIns="73650" lIns="73650" spcFirstLastPara="1" rIns="73650" wrap="square" tIns="73650">
            <a:noAutofit/>
          </a:bodyPr>
          <a:lstStyle/>
          <a:p>
            <a:pPr indent="-279400" lvl="0" marL="342900" marR="0" rtl="0" algn="l">
              <a:lnSpc>
                <a:spcPct val="150000"/>
              </a:lnSpc>
              <a:spcBef>
                <a:spcPts val="0"/>
              </a:spcBef>
              <a:spcAft>
                <a:spcPts val="0"/>
              </a:spcAft>
              <a:buClr>
                <a:srgbClr val="FFFFFF"/>
              </a:buClr>
              <a:buSzPts val="2200"/>
              <a:buFont typeface="Arial"/>
              <a:buChar char="•"/>
            </a:pPr>
            <a:r>
              <a:rPr b="0" i="0" lang="en" sz="2400" u="none" cap="none" strike="noStrike">
                <a:solidFill>
                  <a:srgbClr val="FFFFFF"/>
                </a:solidFill>
                <a:latin typeface="Quicksand"/>
                <a:ea typeface="Quicksand"/>
                <a:cs typeface="Quicksand"/>
                <a:sym typeface="Quicksand"/>
              </a:rPr>
              <a:t>Tool and Machine Use</a:t>
            </a:r>
            <a:endParaRPr sz="1700"/>
          </a:p>
          <a:p>
            <a:pPr indent="-279400" lvl="0" marL="342900" marR="0" rtl="0" algn="l">
              <a:lnSpc>
                <a:spcPct val="150000"/>
              </a:lnSpc>
              <a:spcBef>
                <a:spcPts val="0"/>
              </a:spcBef>
              <a:spcAft>
                <a:spcPts val="0"/>
              </a:spcAft>
              <a:buClr>
                <a:srgbClr val="FFFFFF"/>
              </a:buClr>
              <a:buSzPts val="2200"/>
              <a:buFont typeface="Arial"/>
              <a:buChar char="•"/>
            </a:pPr>
            <a:r>
              <a:rPr b="0" i="0" lang="en" sz="2400" u="none" cap="none" strike="noStrike">
                <a:solidFill>
                  <a:srgbClr val="FFFFFF"/>
                </a:solidFill>
                <a:latin typeface="Quicksand"/>
                <a:ea typeface="Quicksand"/>
                <a:cs typeface="Quicksand"/>
                <a:sym typeface="Quicksand"/>
              </a:rPr>
              <a:t>CAD Workshops</a:t>
            </a:r>
            <a:endParaRPr sz="1700"/>
          </a:p>
          <a:p>
            <a:pPr indent="-279400" lvl="0" marL="342900" marR="0" rtl="0" algn="l">
              <a:lnSpc>
                <a:spcPct val="150000"/>
              </a:lnSpc>
              <a:spcBef>
                <a:spcPts val="0"/>
              </a:spcBef>
              <a:spcAft>
                <a:spcPts val="0"/>
              </a:spcAft>
              <a:buClr>
                <a:srgbClr val="FFFFFF"/>
              </a:buClr>
              <a:buSzPts val="2200"/>
              <a:buFont typeface="Arial"/>
              <a:buChar char="•"/>
            </a:pPr>
            <a:r>
              <a:rPr b="0" i="0" lang="en" sz="2400" u="none" cap="none" strike="noStrike">
                <a:solidFill>
                  <a:srgbClr val="FFFFFF"/>
                </a:solidFill>
                <a:latin typeface="Quicksand"/>
                <a:ea typeface="Quicksand"/>
                <a:cs typeface="Quicksand"/>
                <a:sym typeface="Quicksand"/>
              </a:rPr>
              <a:t>Programming Workshops</a:t>
            </a:r>
            <a:endParaRPr sz="1700"/>
          </a:p>
          <a:p>
            <a:pPr indent="-279400" lvl="0" marL="342900" marR="0" rtl="0" algn="l">
              <a:lnSpc>
                <a:spcPct val="150000"/>
              </a:lnSpc>
              <a:spcBef>
                <a:spcPts val="0"/>
              </a:spcBef>
              <a:spcAft>
                <a:spcPts val="0"/>
              </a:spcAft>
              <a:buClr>
                <a:srgbClr val="FFFFFF"/>
              </a:buClr>
              <a:buSzPts val="2200"/>
              <a:buFont typeface="Arial"/>
              <a:buChar char="•"/>
            </a:pPr>
            <a:r>
              <a:rPr b="0" i="0" lang="en" sz="2400" u="none" cap="none" strike="noStrike">
                <a:solidFill>
                  <a:srgbClr val="FFFFFF"/>
                </a:solidFill>
                <a:latin typeface="Quicksand"/>
                <a:ea typeface="Quicksand"/>
                <a:cs typeface="Quicksand"/>
                <a:sym typeface="Quicksand"/>
              </a:rPr>
              <a:t>Electrical Workshops</a:t>
            </a:r>
            <a:endParaRPr sz="1700"/>
          </a:p>
          <a:p>
            <a:pPr indent="-279400" lvl="0" marL="342900" marR="0" rtl="0" algn="l">
              <a:lnSpc>
                <a:spcPct val="150000"/>
              </a:lnSpc>
              <a:spcBef>
                <a:spcPts val="0"/>
              </a:spcBef>
              <a:spcAft>
                <a:spcPts val="0"/>
              </a:spcAft>
              <a:buClr>
                <a:srgbClr val="FFFFFF"/>
              </a:buClr>
              <a:buSzPts val="2200"/>
              <a:buFont typeface="Arial"/>
              <a:buChar char="•"/>
            </a:pPr>
            <a:r>
              <a:rPr b="0" i="0" lang="en" sz="2400" u="none" cap="none" strike="noStrike">
                <a:solidFill>
                  <a:srgbClr val="FFFFFF"/>
                </a:solidFill>
                <a:latin typeface="Quicksand"/>
                <a:ea typeface="Quicksand"/>
                <a:cs typeface="Quicksand"/>
                <a:sym typeface="Quicksand"/>
              </a:rPr>
              <a:t>Business/Media</a:t>
            </a:r>
            <a:endParaRPr sz="1700"/>
          </a:p>
          <a:p>
            <a:pPr indent="-279400" lvl="0" marL="342900" marR="0" rtl="0" algn="l">
              <a:lnSpc>
                <a:spcPct val="150000"/>
              </a:lnSpc>
              <a:spcBef>
                <a:spcPts val="0"/>
              </a:spcBef>
              <a:spcAft>
                <a:spcPts val="0"/>
              </a:spcAft>
              <a:buClr>
                <a:srgbClr val="FFFFFF"/>
              </a:buClr>
              <a:buSzPts val="2200"/>
              <a:buFont typeface="Arial"/>
              <a:buChar char="•"/>
            </a:pPr>
            <a:r>
              <a:rPr b="0" i="0" lang="en" sz="2400" u="none" cap="none" strike="noStrike">
                <a:solidFill>
                  <a:srgbClr val="FFFFFF"/>
                </a:solidFill>
                <a:latin typeface="Quicksand"/>
                <a:ea typeface="Quicksand"/>
                <a:cs typeface="Quicksand"/>
                <a:sym typeface="Quicksand"/>
              </a:rPr>
              <a:t>Leadership Training</a:t>
            </a:r>
            <a:endParaRPr b="0" i="0" sz="2400" u="none" cap="none" strike="noStrike">
              <a:solidFill>
                <a:srgbClr val="FFFFFF"/>
              </a:solidFill>
              <a:latin typeface="Quicksand"/>
              <a:ea typeface="Quicksand"/>
              <a:cs typeface="Quicksand"/>
              <a:sym typeface="Quicksand"/>
            </a:endParaRPr>
          </a:p>
        </p:txBody>
      </p:sp>
      <p:pic>
        <p:nvPicPr>
          <p:cNvPr id="259" name="Google Shape;259;p41"/>
          <p:cNvPicPr preferRelativeResize="0"/>
          <p:nvPr/>
        </p:nvPicPr>
        <p:blipFill>
          <a:blip r:embed="rId4">
            <a:alphaModFix/>
          </a:blip>
          <a:stretch>
            <a:fillRect/>
          </a:stretch>
        </p:blipFill>
        <p:spPr>
          <a:xfrm>
            <a:off x="4965143" y="1501958"/>
            <a:ext cx="3702664" cy="246844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2"/>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Setting Goals</a:t>
            </a:r>
            <a:endParaRPr/>
          </a:p>
        </p:txBody>
      </p:sp>
      <p:sp>
        <p:nvSpPr>
          <p:cNvPr id="265" name="Google Shape;265;p42"/>
          <p:cNvSpPr txBox="1"/>
          <p:nvPr>
            <p:ph idx="1" type="body"/>
          </p:nvPr>
        </p:nvSpPr>
        <p:spPr>
          <a:xfrm>
            <a:off x="457200" y="1063375"/>
            <a:ext cx="4653600" cy="3725700"/>
          </a:xfrm>
          <a:prstGeom prst="rect">
            <a:avLst/>
          </a:prstGeom>
        </p:spPr>
        <p:txBody>
          <a:bodyPr anchorCtr="0" anchor="t" bIns="91425" lIns="91425" spcFirstLastPara="1" rIns="91425" wrap="square" tIns="91425">
            <a:noAutofit/>
          </a:bodyPr>
          <a:lstStyle/>
          <a:p>
            <a:pPr indent="-374650" lvl="0" marL="457200" rtl="0" algn="l">
              <a:spcBef>
                <a:spcPts val="600"/>
              </a:spcBef>
              <a:spcAft>
                <a:spcPts val="0"/>
              </a:spcAft>
              <a:buSzPts val="2300"/>
              <a:buChar char="●"/>
            </a:pPr>
            <a:r>
              <a:rPr lang="en" sz="2300"/>
              <a:t>Decide on goals</a:t>
            </a:r>
            <a:endParaRPr sz="2300"/>
          </a:p>
          <a:p>
            <a:pPr indent="-374650" lvl="1" marL="914400" rtl="0" algn="l">
              <a:spcBef>
                <a:spcPts val="0"/>
              </a:spcBef>
              <a:spcAft>
                <a:spcPts val="0"/>
              </a:spcAft>
              <a:buSzPts val="2300"/>
              <a:buChar char="○"/>
            </a:pPr>
            <a:r>
              <a:rPr lang="en" sz="2300"/>
              <a:t>Technical</a:t>
            </a:r>
            <a:endParaRPr sz="2300"/>
          </a:p>
          <a:p>
            <a:pPr indent="-374650" lvl="1" marL="914400" rtl="0" algn="l">
              <a:spcBef>
                <a:spcPts val="0"/>
              </a:spcBef>
              <a:spcAft>
                <a:spcPts val="0"/>
              </a:spcAft>
              <a:buSzPts val="2300"/>
              <a:buChar char="○"/>
            </a:pPr>
            <a:r>
              <a:rPr lang="en" sz="2300"/>
              <a:t>Cultural</a:t>
            </a:r>
            <a:endParaRPr sz="2300"/>
          </a:p>
          <a:p>
            <a:pPr indent="-374650" lvl="1" marL="914400" rtl="0" algn="l">
              <a:spcBef>
                <a:spcPts val="0"/>
              </a:spcBef>
              <a:spcAft>
                <a:spcPts val="0"/>
              </a:spcAft>
              <a:buSzPts val="2300"/>
              <a:buChar char="○"/>
            </a:pPr>
            <a:r>
              <a:rPr lang="en" sz="2300"/>
              <a:t>Personal</a:t>
            </a:r>
            <a:endParaRPr sz="2300"/>
          </a:p>
          <a:p>
            <a:pPr indent="-374650" lvl="0" marL="457200" rtl="0" algn="l">
              <a:spcBef>
                <a:spcPts val="0"/>
              </a:spcBef>
              <a:spcAft>
                <a:spcPts val="0"/>
              </a:spcAft>
              <a:buSzPts val="2300"/>
              <a:buChar char="●"/>
            </a:pPr>
            <a:r>
              <a:rPr lang="en" sz="2300">
                <a:solidFill>
                  <a:schemeClr val="lt1"/>
                </a:solidFill>
              </a:rPr>
              <a:t>Decide your priorities</a:t>
            </a:r>
            <a:endParaRPr sz="2300"/>
          </a:p>
          <a:p>
            <a:pPr indent="-374650" lvl="0" marL="457200" rtl="0" algn="l">
              <a:spcBef>
                <a:spcPts val="0"/>
              </a:spcBef>
              <a:spcAft>
                <a:spcPts val="0"/>
              </a:spcAft>
              <a:buSzPts val="2300"/>
              <a:buChar char="●"/>
            </a:pPr>
            <a:r>
              <a:rPr lang="en" sz="2300"/>
              <a:t>Decide your timeline</a:t>
            </a:r>
            <a:endParaRPr sz="2300"/>
          </a:p>
          <a:p>
            <a:pPr indent="-374650" lvl="1" marL="914400" rtl="0" algn="l">
              <a:spcBef>
                <a:spcPts val="0"/>
              </a:spcBef>
              <a:spcAft>
                <a:spcPts val="0"/>
              </a:spcAft>
              <a:buSzPts val="2300"/>
              <a:buChar char="○"/>
            </a:pPr>
            <a:r>
              <a:rPr lang="en" sz="2300"/>
              <a:t>Check-in points</a:t>
            </a:r>
            <a:endParaRPr sz="2300"/>
          </a:p>
          <a:p>
            <a:pPr indent="-374650" lvl="0" marL="457200" rtl="0" algn="l">
              <a:spcBef>
                <a:spcPts val="0"/>
              </a:spcBef>
              <a:spcAft>
                <a:spcPts val="0"/>
              </a:spcAft>
              <a:buSzPts val="2300"/>
              <a:buChar char="●"/>
            </a:pPr>
            <a:r>
              <a:rPr lang="en" sz="2300"/>
              <a:t>Project management tracker: board, Slack channel, etc.</a:t>
            </a:r>
            <a:endParaRPr sz="2300"/>
          </a:p>
        </p:txBody>
      </p:sp>
      <p:pic>
        <p:nvPicPr>
          <p:cNvPr id="266" name="Google Shape;266;p42"/>
          <p:cNvPicPr preferRelativeResize="0"/>
          <p:nvPr/>
        </p:nvPicPr>
        <p:blipFill>
          <a:blip r:embed="rId3">
            <a:alphaModFix/>
          </a:blip>
          <a:stretch>
            <a:fillRect/>
          </a:stretch>
        </p:blipFill>
        <p:spPr>
          <a:xfrm>
            <a:off x="5110800" y="836788"/>
            <a:ext cx="2602477" cy="34699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270" name="Shape 270"/>
        <p:cNvGrpSpPr/>
        <p:nvPr/>
      </p:nvGrpSpPr>
      <p:grpSpPr>
        <a:xfrm>
          <a:off x="0" y="0"/>
          <a:ext cx="0" cy="0"/>
          <a:chOff x="0" y="0"/>
          <a:chExt cx="0" cy="0"/>
        </a:xfrm>
      </p:grpSpPr>
      <p:sp>
        <p:nvSpPr>
          <p:cNvPr id="271" name="Google Shape;271;p43"/>
          <p:cNvSpPr txBox="1"/>
          <p:nvPr/>
        </p:nvSpPr>
        <p:spPr>
          <a:xfrm>
            <a:off x="360950" y="508750"/>
            <a:ext cx="8459700" cy="95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4500"/>
              <a:buFont typeface="Quicksand"/>
              <a:buNone/>
            </a:pPr>
            <a:r>
              <a:rPr lang="en" sz="4500">
                <a:solidFill>
                  <a:srgbClr val="FFFFFF"/>
                </a:solidFill>
                <a:latin typeface="Quicksand"/>
                <a:ea typeface="Quicksand"/>
                <a:cs typeface="Quicksand"/>
                <a:sym typeface="Quicksand"/>
              </a:rPr>
              <a:t>Audience</a:t>
            </a:r>
            <a:r>
              <a:rPr lang="en" sz="4500">
                <a:solidFill>
                  <a:srgbClr val="FFFFFF"/>
                </a:solidFill>
                <a:latin typeface="Quicksand"/>
                <a:ea typeface="Quicksand"/>
                <a:cs typeface="Quicksand"/>
                <a:sym typeface="Quicksand"/>
              </a:rPr>
              <a:t> Activity!</a:t>
            </a:r>
            <a:endParaRPr b="0" i="0" sz="4500" u="none" cap="none" strike="noStrike">
              <a:solidFill>
                <a:srgbClr val="FFFFFF"/>
              </a:solidFill>
              <a:latin typeface="Quicksand"/>
              <a:ea typeface="Quicksand"/>
              <a:cs typeface="Quicksand"/>
              <a:sym typeface="Quicksand"/>
            </a:endParaRPr>
          </a:p>
        </p:txBody>
      </p:sp>
      <p:sp>
        <p:nvSpPr>
          <p:cNvPr id="272" name="Google Shape;272;p43"/>
          <p:cNvSpPr txBox="1"/>
          <p:nvPr/>
        </p:nvSpPr>
        <p:spPr>
          <a:xfrm>
            <a:off x="522225" y="1280350"/>
            <a:ext cx="7272000" cy="3519300"/>
          </a:xfrm>
          <a:prstGeom prst="rect">
            <a:avLst/>
          </a:prstGeom>
          <a:noFill/>
          <a:ln>
            <a:noFill/>
          </a:ln>
        </p:spPr>
        <p:txBody>
          <a:bodyPr anchorCtr="0" anchor="t" bIns="91425" lIns="91425" spcFirstLastPara="1" rIns="91425" wrap="square" tIns="91425">
            <a:noAutofit/>
          </a:bodyPr>
          <a:lstStyle/>
          <a:p>
            <a:pPr indent="-342900" lvl="0" marL="419100" marR="0" rtl="0" algn="l">
              <a:lnSpc>
                <a:spcPct val="115000"/>
              </a:lnSpc>
              <a:spcBef>
                <a:spcPts val="0"/>
              </a:spcBef>
              <a:spcAft>
                <a:spcPts val="0"/>
              </a:spcAft>
              <a:buClr>
                <a:srgbClr val="FFFFFF"/>
              </a:buClr>
              <a:buSzPts val="2215"/>
              <a:buFont typeface="Arial"/>
              <a:buChar char="•"/>
            </a:pPr>
            <a:r>
              <a:rPr lang="en" sz="2400">
                <a:solidFill>
                  <a:srgbClr val="FFFFFF"/>
                </a:solidFill>
                <a:latin typeface="Quicksand"/>
                <a:ea typeface="Quicksand"/>
                <a:cs typeface="Quicksand"/>
                <a:sym typeface="Quicksand"/>
              </a:rPr>
              <a:t>Find someone on another team and share one of your team’s goals!</a:t>
            </a:r>
            <a:endParaRPr sz="2400">
              <a:solidFill>
                <a:srgbClr val="FFFFFF"/>
              </a:solidFill>
              <a:latin typeface="Quicksand"/>
              <a:ea typeface="Quicksand"/>
              <a:cs typeface="Quicksand"/>
              <a:sym typeface="Quicksand"/>
            </a:endParaRPr>
          </a:p>
          <a:p>
            <a:pPr indent="-381000" lvl="1" marL="914400" marR="0" rtl="0" algn="l">
              <a:lnSpc>
                <a:spcPct val="115000"/>
              </a:lnSpc>
              <a:spcBef>
                <a:spcPts val="0"/>
              </a:spcBef>
              <a:spcAft>
                <a:spcPts val="0"/>
              </a:spcAft>
              <a:buClr>
                <a:srgbClr val="FFFFFF"/>
              </a:buClr>
              <a:buSzPts val="2400"/>
              <a:buFont typeface="Quicksand"/>
              <a:buChar char="○"/>
            </a:pPr>
            <a:r>
              <a:rPr lang="en" sz="2400">
                <a:solidFill>
                  <a:srgbClr val="FFFFFF"/>
                </a:solidFill>
                <a:latin typeface="Quicksand"/>
                <a:ea typeface="Quicksand"/>
                <a:cs typeface="Quicksand"/>
                <a:sym typeface="Quicksand"/>
              </a:rPr>
              <a:t>Now share one new goal you think should be one of your team goals for this year</a:t>
            </a:r>
            <a:endParaRPr sz="2400">
              <a:solidFill>
                <a:srgbClr val="FFFFFF"/>
              </a:solidFill>
              <a:latin typeface="Quicksand"/>
              <a:ea typeface="Quicksand"/>
              <a:cs typeface="Quicksand"/>
              <a:sym typeface="Quicksand"/>
            </a:endParaRPr>
          </a:p>
          <a:p>
            <a:pPr indent="-381000" lvl="1" marL="914400" marR="0" rtl="0" algn="l">
              <a:lnSpc>
                <a:spcPct val="115000"/>
              </a:lnSpc>
              <a:spcBef>
                <a:spcPts val="0"/>
              </a:spcBef>
              <a:spcAft>
                <a:spcPts val="0"/>
              </a:spcAft>
              <a:buClr>
                <a:srgbClr val="FFFFFF"/>
              </a:buClr>
              <a:buSzPts val="2400"/>
              <a:buFont typeface="Quicksand"/>
              <a:buChar char="○"/>
            </a:pPr>
            <a:r>
              <a:rPr lang="en" sz="2400">
                <a:solidFill>
                  <a:srgbClr val="FFFFFF"/>
                </a:solidFill>
                <a:latin typeface="Quicksand"/>
                <a:ea typeface="Quicksand"/>
                <a:cs typeface="Quicksand"/>
                <a:sym typeface="Quicksand"/>
              </a:rPr>
              <a:t>Bonus: Share an example of how your team achieved one of your goals last year!</a:t>
            </a:r>
            <a:endParaRPr sz="2400">
              <a:solidFill>
                <a:srgbClr val="FFFFFF"/>
              </a:solidFill>
              <a:latin typeface="Quicksand"/>
              <a:ea typeface="Quicksand"/>
              <a:cs typeface="Quicksand"/>
              <a:sym typeface="Quicksan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4"/>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Planning and Scheduling</a:t>
            </a:r>
            <a:endParaRPr/>
          </a:p>
        </p:txBody>
      </p:sp>
      <p:sp>
        <p:nvSpPr>
          <p:cNvPr id="278" name="Google Shape;278;p44"/>
          <p:cNvSpPr txBox="1"/>
          <p:nvPr>
            <p:ph idx="1" type="body"/>
          </p:nvPr>
        </p:nvSpPr>
        <p:spPr>
          <a:xfrm>
            <a:off x="2723775" y="1063375"/>
            <a:ext cx="3347100" cy="2486100"/>
          </a:xfrm>
          <a:prstGeom prst="rect">
            <a:avLst/>
          </a:prstGeom>
        </p:spPr>
        <p:txBody>
          <a:bodyPr anchorCtr="0" anchor="t" bIns="91425" lIns="91425" spcFirstLastPara="1" rIns="91425" wrap="square" tIns="91425">
            <a:noAutofit/>
          </a:bodyPr>
          <a:lstStyle/>
          <a:p>
            <a:pPr indent="-361950" lvl="0" marL="457200" rtl="0" algn="l">
              <a:lnSpc>
                <a:spcPct val="115000"/>
              </a:lnSpc>
              <a:spcBef>
                <a:spcPts val="600"/>
              </a:spcBef>
              <a:spcAft>
                <a:spcPts val="0"/>
              </a:spcAft>
              <a:buSzPts val="2100"/>
              <a:buChar char="●"/>
            </a:pPr>
            <a:r>
              <a:rPr lang="en" sz="2100"/>
              <a:t>Meetings</a:t>
            </a:r>
            <a:endParaRPr sz="2100"/>
          </a:p>
          <a:p>
            <a:pPr indent="-361950" lvl="1" marL="914400" rtl="0" algn="l">
              <a:lnSpc>
                <a:spcPct val="115000"/>
              </a:lnSpc>
              <a:spcBef>
                <a:spcPts val="0"/>
              </a:spcBef>
              <a:spcAft>
                <a:spcPts val="0"/>
              </a:spcAft>
              <a:buSzPts val="2100"/>
              <a:buChar char="○"/>
            </a:pPr>
            <a:r>
              <a:rPr lang="en" sz="2100"/>
              <a:t>Leadership, regular + Extra</a:t>
            </a:r>
            <a:endParaRPr sz="2100"/>
          </a:p>
          <a:p>
            <a:pPr indent="-361950" lvl="0" marL="457200" marR="0" rtl="0" algn="l">
              <a:lnSpc>
                <a:spcPct val="115000"/>
              </a:lnSpc>
              <a:spcBef>
                <a:spcPts val="0"/>
              </a:spcBef>
              <a:spcAft>
                <a:spcPts val="0"/>
              </a:spcAft>
              <a:buSzPts val="2100"/>
              <a:buChar char="●"/>
            </a:pPr>
            <a:r>
              <a:rPr lang="en" sz="2100"/>
              <a:t>Schedules</a:t>
            </a:r>
            <a:endParaRPr sz="2100"/>
          </a:p>
          <a:p>
            <a:pPr indent="-361950" lvl="1" marL="914400" rtl="0" algn="l">
              <a:lnSpc>
                <a:spcPct val="115000"/>
              </a:lnSpc>
              <a:spcBef>
                <a:spcPts val="0"/>
              </a:spcBef>
              <a:spcAft>
                <a:spcPts val="0"/>
              </a:spcAft>
              <a:buSzPts val="2100"/>
              <a:buChar char="○"/>
            </a:pPr>
            <a:r>
              <a:rPr lang="en" sz="2100"/>
              <a:t>Google Calendar</a:t>
            </a:r>
            <a:endParaRPr sz="2100"/>
          </a:p>
          <a:p>
            <a:pPr indent="-361950" lvl="0" marL="457200" rtl="0" algn="l">
              <a:lnSpc>
                <a:spcPct val="115000"/>
              </a:lnSpc>
              <a:spcBef>
                <a:spcPts val="0"/>
              </a:spcBef>
              <a:spcAft>
                <a:spcPts val="0"/>
              </a:spcAft>
              <a:buSzPts val="2100"/>
              <a:buChar char="●"/>
            </a:pPr>
            <a:r>
              <a:rPr lang="en" sz="2100"/>
              <a:t>Announcements</a:t>
            </a:r>
            <a:endParaRPr sz="2100"/>
          </a:p>
          <a:p>
            <a:pPr indent="-361950" lvl="1" marL="914400" rtl="0" algn="l">
              <a:lnSpc>
                <a:spcPct val="115000"/>
              </a:lnSpc>
              <a:spcBef>
                <a:spcPts val="0"/>
              </a:spcBef>
              <a:spcAft>
                <a:spcPts val="0"/>
              </a:spcAft>
              <a:buSzPts val="2100"/>
              <a:buChar char="○"/>
            </a:pPr>
            <a:r>
              <a:rPr lang="en" sz="2100"/>
              <a:t>Clarity, conciseness, accessibility</a:t>
            </a:r>
            <a:endParaRPr sz="2100"/>
          </a:p>
        </p:txBody>
      </p:sp>
      <p:pic>
        <p:nvPicPr>
          <p:cNvPr id="279" name="Google Shape;279;p44"/>
          <p:cNvPicPr preferRelativeResize="0"/>
          <p:nvPr/>
        </p:nvPicPr>
        <p:blipFill>
          <a:blip r:embed="rId3">
            <a:alphaModFix/>
          </a:blip>
          <a:stretch>
            <a:fillRect/>
          </a:stretch>
        </p:blipFill>
        <p:spPr>
          <a:xfrm>
            <a:off x="758801" y="1063375"/>
            <a:ext cx="1669361" cy="3672601"/>
          </a:xfrm>
          <a:prstGeom prst="rect">
            <a:avLst/>
          </a:prstGeom>
          <a:noFill/>
          <a:ln>
            <a:noFill/>
          </a:ln>
        </p:spPr>
      </p:pic>
      <p:pic>
        <p:nvPicPr>
          <p:cNvPr id="280" name="Google Shape;280;p44"/>
          <p:cNvPicPr preferRelativeResize="0"/>
          <p:nvPr/>
        </p:nvPicPr>
        <p:blipFill>
          <a:blip r:embed="rId4">
            <a:alphaModFix/>
          </a:blip>
          <a:stretch>
            <a:fillRect/>
          </a:stretch>
        </p:blipFill>
        <p:spPr>
          <a:xfrm>
            <a:off x="6070875" y="1063376"/>
            <a:ext cx="2615924" cy="17439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5"/>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Cat Herding (Logistics!)</a:t>
            </a:r>
            <a:endParaRPr/>
          </a:p>
        </p:txBody>
      </p:sp>
      <p:sp>
        <p:nvSpPr>
          <p:cNvPr id="286" name="Google Shape;286;p45"/>
          <p:cNvSpPr txBox="1"/>
          <p:nvPr>
            <p:ph idx="1" type="body"/>
          </p:nvPr>
        </p:nvSpPr>
        <p:spPr>
          <a:xfrm>
            <a:off x="346850" y="1139575"/>
            <a:ext cx="4606500" cy="3725700"/>
          </a:xfrm>
          <a:prstGeom prst="rect">
            <a:avLst/>
          </a:prstGeom>
        </p:spPr>
        <p:txBody>
          <a:bodyPr anchorCtr="0" anchor="t" bIns="91425" lIns="91425" spcFirstLastPara="1" rIns="91425" wrap="square" tIns="91425">
            <a:noAutofit/>
          </a:bodyPr>
          <a:lstStyle/>
          <a:p>
            <a:pPr indent="-419100" lvl="0" marL="457200" rtl="0" algn="l">
              <a:lnSpc>
                <a:spcPct val="115000"/>
              </a:lnSpc>
              <a:spcBef>
                <a:spcPts val="600"/>
              </a:spcBef>
              <a:spcAft>
                <a:spcPts val="0"/>
              </a:spcAft>
              <a:buSzPts val="3000"/>
              <a:buChar char="●"/>
            </a:pPr>
            <a:r>
              <a:rPr lang="en"/>
              <a:t>Itineraries</a:t>
            </a:r>
            <a:endParaRPr/>
          </a:p>
          <a:p>
            <a:pPr indent="-381000" lvl="1" marL="914400" rtl="0" algn="l">
              <a:lnSpc>
                <a:spcPct val="115000"/>
              </a:lnSpc>
              <a:spcBef>
                <a:spcPts val="0"/>
              </a:spcBef>
              <a:spcAft>
                <a:spcPts val="0"/>
              </a:spcAft>
              <a:buSzPts val="2400"/>
              <a:buChar char="○"/>
            </a:pPr>
            <a:r>
              <a:rPr lang="en"/>
              <a:t>Schedule</a:t>
            </a:r>
            <a:endParaRPr/>
          </a:p>
          <a:p>
            <a:pPr indent="-381000" lvl="1" marL="914400" rtl="0" algn="l">
              <a:lnSpc>
                <a:spcPct val="115000"/>
              </a:lnSpc>
              <a:spcBef>
                <a:spcPts val="0"/>
              </a:spcBef>
              <a:spcAft>
                <a:spcPts val="0"/>
              </a:spcAft>
              <a:buSzPts val="2400"/>
              <a:buChar char="○"/>
            </a:pPr>
            <a:r>
              <a:rPr lang="en"/>
              <a:t>Meals</a:t>
            </a:r>
            <a:endParaRPr/>
          </a:p>
          <a:p>
            <a:pPr indent="-381000" lvl="1" marL="914400" rtl="0" algn="l">
              <a:lnSpc>
                <a:spcPct val="115000"/>
              </a:lnSpc>
              <a:spcBef>
                <a:spcPts val="0"/>
              </a:spcBef>
              <a:spcAft>
                <a:spcPts val="0"/>
              </a:spcAft>
              <a:buSzPts val="2400"/>
              <a:buChar char="○"/>
            </a:pPr>
            <a:r>
              <a:rPr lang="en"/>
              <a:t>Transportation</a:t>
            </a:r>
            <a:endParaRPr/>
          </a:p>
          <a:p>
            <a:pPr indent="-419100" lvl="0" marL="457200" rtl="0" algn="l">
              <a:lnSpc>
                <a:spcPct val="115000"/>
              </a:lnSpc>
              <a:spcBef>
                <a:spcPts val="0"/>
              </a:spcBef>
              <a:spcAft>
                <a:spcPts val="0"/>
              </a:spcAft>
              <a:buSzPts val="3000"/>
              <a:buChar char="●"/>
            </a:pPr>
            <a:r>
              <a:rPr lang="en"/>
              <a:t>Flexibility</a:t>
            </a:r>
            <a:endParaRPr/>
          </a:p>
          <a:p>
            <a:pPr indent="-419100" lvl="0" marL="457200" rtl="0" algn="l">
              <a:lnSpc>
                <a:spcPct val="115000"/>
              </a:lnSpc>
              <a:spcBef>
                <a:spcPts val="0"/>
              </a:spcBef>
              <a:spcAft>
                <a:spcPts val="0"/>
              </a:spcAft>
              <a:buSzPts val="3000"/>
              <a:buChar char="●"/>
            </a:pPr>
            <a:r>
              <a:rPr b="1" lang="en"/>
              <a:t>Communication</a:t>
            </a:r>
            <a:endParaRPr b="1"/>
          </a:p>
        </p:txBody>
      </p:sp>
      <p:pic>
        <p:nvPicPr>
          <p:cNvPr id="287" name="Google Shape;287;p45"/>
          <p:cNvPicPr preferRelativeResize="0"/>
          <p:nvPr/>
        </p:nvPicPr>
        <p:blipFill>
          <a:blip r:embed="rId3">
            <a:alphaModFix/>
          </a:blip>
          <a:stretch>
            <a:fillRect/>
          </a:stretch>
        </p:blipFill>
        <p:spPr>
          <a:xfrm>
            <a:off x="3172913" y="1063363"/>
            <a:ext cx="3529525" cy="3529525"/>
          </a:xfrm>
          <a:prstGeom prst="rect">
            <a:avLst/>
          </a:prstGeom>
          <a:noFill/>
          <a:ln>
            <a:noFill/>
          </a:ln>
        </p:spPr>
      </p:pic>
      <p:pic>
        <p:nvPicPr>
          <p:cNvPr id="288" name="Google Shape;288;p45"/>
          <p:cNvPicPr preferRelativeResize="0"/>
          <p:nvPr/>
        </p:nvPicPr>
        <p:blipFill>
          <a:blip r:embed="rId4">
            <a:alphaModFix/>
          </a:blip>
          <a:stretch>
            <a:fillRect/>
          </a:stretch>
        </p:blipFill>
        <p:spPr>
          <a:xfrm>
            <a:off x="5487100" y="3030400"/>
            <a:ext cx="1726200" cy="1519025"/>
          </a:xfrm>
          <a:prstGeom prst="rect">
            <a:avLst/>
          </a:prstGeom>
          <a:noFill/>
          <a:ln>
            <a:noFill/>
          </a:ln>
        </p:spPr>
      </p:pic>
      <p:pic>
        <p:nvPicPr>
          <p:cNvPr id="289" name="Google Shape;289;p45"/>
          <p:cNvPicPr preferRelativeResize="0"/>
          <p:nvPr/>
        </p:nvPicPr>
        <p:blipFill>
          <a:blip r:embed="rId5">
            <a:alphaModFix/>
          </a:blip>
          <a:stretch>
            <a:fillRect/>
          </a:stretch>
        </p:blipFill>
        <p:spPr>
          <a:xfrm flipH="1">
            <a:off x="6360850" y="597700"/>
            <a:ext cx="1918325" cy="1918325"/>
          </a:xfrm>
          <a:prstGeom prst="rect">
            <a:avLst/>
          </a:prstGeom>
          <a:noFill/>
          <a:ln>
            <a:noFill/>
          </a:ln>
        </p:spPr>
      </p:pic>
      <p:pic>
        <p:nvPicPr>
          <p:cNvPr id="290" name="Google Shape;290;p45"/>
          <p:cNvPicPr preferRelativeResize="0"/>
          <p:nvPr/>
        </p:nvPicPr>
        <p:blipFill>
          <a:blip r:embed="rId6">
            <a:alphaModFix/>
          </a:blip>
          <a:stretch>
            <a:fillRect/>
          </a:stretch>
        </p:blipFill>
        <p:spPr>
          <a:xfrm flipH="1">
            <a:off x="7311076" y="2987850"/>
            <a:ext cx="1375724" cy="1126024"/>
          </a:xfrm>
          <a:prstGeom prst="rect">
            <a:avLst/>
          </a:prstGeom>
          <a:noFill/>
          <a:ln>
            <a:noFill/>
          </a:ln>
        </p:spPr>
      </p:pic>
      <p:sp>
        <p:nvSpPr>
          <p:cNvPr id="291" name="Google Shape;291;p45"/>
          <p:cNvSpPr txBox="1"/>
          <p:nvPr/>
        </p:nvSpPr>
        <p:spPr>
          <a:xfrm rot="-2958153">
            <a:off x="4530849" y="2016066"/>
            <a:ext cx="1492950" cy="820519"/>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Quicksand"/>
                <a:ea typeface="Quicksand"/>
                <a:cs typeface="Quicksand"/>
                <a:sym typeface="Quicksand"/>
              </a:rPr>
              <a:t>you</a:t>
            </a:r>
            <a:endParaRPr b="1" sz="3000">
              <a:latin typeface="Quicksand"/>
              <a:ea typeface="Quicksand"/>
              <a:cs typeface="Quicksand"/>
              <a:sym typeface="Quicksand"/>
            </a:endParaRPr>
          </a:p>
        </p:txBody>
      </p:sp>
      <p:sp>
        <p:nvSpPr>
          <p:cNvPr id="292" name="Google Shape;292;p45"/>
          <p:cNvSpPr txBox="1"/>
          <p:nvPr/>
        </p:nvSpPr>
        <p:spPr>
          <a:xfrm>
            <a:off x="6862725" y="1986725"/>
            <a:ext cx="1824000" cy="63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lt1"/>
                </a:solidFill>
                <a:latin typeface="Quicksand"/>
                <a:ea typeface="Quicksand"/>
                <a:cs typeface="Quicksand"/>
                <a:sym typeface="Quicksand"/>
              </a:rPr>
              <a:t>students</a:t>
            </a:r>
            <a:endParaRPr b="1" sz="3000">
              <a:solidFill>
                <a:schemeClr val="lt1"/>
              </a:solidFill>
              <a:latin typeface="Quicksand"/>
              <a:ea typeface="Quicksand"/>
              <a:cs typeface="Quicksand"/>
              <a:sym typeface="Quicksand"/>
            </a:endParaRPr>
          </a:p>
        </p:txBody>
      </p:sp>
      <p:cxnSp>
        <p:nvCxnSpPr>
          <p:cNvPr id="293" name="Google Shape;293;p45"/>
          <p:cNvCxnSpPr/>
          <p:nvPr/>
        </p:nvCxnSpPr>
        <p:spPr>
          <a:xfrm flipH="1">
            <a:off x="8093200" y="2602725"/>
            <a:ext cx="111600" cy="657000"/>
          </a:xfrm>
          <a:prstGeom prst="straightConnector1">
            <a:avLst/>
          </a:prstGeom>
          <a:noFill/>
          <a:ln cap="flat" cmpd="sng" w="28575">
            <a:solidFill>
              <a:schemeClr val="lt1"/>
            </a:solidFill>
            <a:prstDash val="solid"/>
            <a:round/>
            <a:headEnd len="med" w="med" type="none"/>
            <a:tailEnd len="med" w="med" type="triangle"/>
          </a:ln>
        </p:spPr>
      </p:cxnSp>
      <p:cxnSp>
        <p:nvCxnSpPr>
          <p:cNvPr id="294" name="Google Shape;294;p45"/>
          <p:cNvCxnSpPr/>
          <p:nvPr/>
        </p:nvCxnSpPr>
        <p:spPr>
          <a:xfrm flipH="1">
            <a:off x="6407650" y="2516025"/>
            <a:ext cx="1301400" cy="1202100"/>
          </a:xfrm>
          <a:prstGeom prst="straightConnector1">
            <a:avLst/>
          </a:prstGeom>
          <a:noFill/>
          <a:ln cap="flat" cmpd="sng" w="28575">
            <a:solidFill>
              <a:schemeClr val="lt1"/>
            </a:solidFill>
            <a:prstDash val="solid"/>
            <a:round/>
            <a:headEnd len="med" w="med" type="none"/>
            <a:tailEnd len="med" w="med" type="triangle"/>
          </a:ln>
        </p:spPr>
      </p:cxnSp>
      <p:cxnSp>
        <p:nvCxnSpPr>
          <p:cNvPr id="295" name="Google Shape;295;p45"/>
          <p:cNvCxnSpPr/>
          <p:nvPr/>
        </p:nvCxnSpPr>
        <p:spPr>
          <a:xfrm rot="10800000">
            <a:off x="7696425" y="1772075"/>
            <a:ext cx="285300" cy="359700"/>
          </a:xfrm>
          <a:prstGeom prst="straightConnector1">
            <a:avLst/>
          </a:prstGeom>
          <a:noFill/>
          <a:ln cap="flat" cmpd="sng" w="28575">
            <a:solidFill>
              <a:schemeClr val="lt1"/>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6"/>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Travel Team</a:t>
            </a:r>
            <a:endParaRPr/>
          </a:p>
        </p:txBody>
      </p:sp>
      <p:sp>
        <p:nvSpPr>
          <p:cNvPr id="301" name="Google Shape;301;p46"/>
          <p:cNvSpPr txBox="1"/>
          <p:nvPr>
            <p:ph idx="2" type="body"/>
          </p:nvPr>
        </p:nvSpPr>
        <p:spPr>
          <a:xfrm>
            <a:off x="4395825" y="701900"/>
            <a:ext cx="4228500" cy="3862500"/>
          </a:xfrm>
          <a:prstGeom prst="rect">
            <a:avLst/>
          </a:prstGeom>
        </p:spPr>
        <p:txBody>
          <a:bodyPr anchorCtr="0" anchor="t" bIns="91425" lIns="91425" spcFirstLastPara="1" rIns="91425" wrap="square" tIns="91425">
            <a:noAutofit/>
          </a:bodyPr>
          <a:lstStyle/>
          <a:p>
            <a:pPr indent="-419100" lvl="0" marL="457200" rtl="0" algn="l">
              <a:lnSpc>
                <a:spcPct val="115000"/>
              </a:lnSpc>
              <a:spcBef>
                <a:spcPts val="600"/>
              </a:spcBef>
              <a:spcAft>
                <a:spcPts val="0"/>
              </a:spcAft>
              <a:buClr>
                <a:schemeClr val="lt1"/>
              </a:buClr>
              <a:buSzPts val="3000"/>
              <a:buChar char="●"/>
            </a:pPr>
            <a:r>
              <a:rPr lang="en">
                <a:solidFill>
                  <a:schemeClr val="lt1"/>
                </a:solidFill>
              </a:rPr>
              <a:t>Selection process</a:t>
            </a:r>
            <a:endParaRPr>
              <a:solidFill>
                <a:schemeClr val="lt1"/>
              </a:solidFill>
            </a:endParaRPr>
          </a:p>
          <a:p>
            <a:pPr indent="-381000" lvl="1" marL="914400" rtl="0" algn="l">
              <a:lnSpc>
                <a:spcPct val="115000"/>
              </a:lnSpc>
              <a:spcBef>
                <a:spcPts val="0"/>
              </a:spcBef>
              <a:spcAft>
                <a:spcPts val="0"/>
              </a:spcAft>
              <a:buClr>
                <a:schemeClr val="lt1"/>
              </a:buClr>
              <a:buSzPts val="2400"/>
              <a:buChar char="○"/>
            </a:pPr>
            <a:r>
              <a:rPr lang="en">
                <a:solidFill>
                  <a:schemeClr val="lt1"/>
                </a:solidFill>
              </a:rPr>
              <a:t>Pit/drive team</a:t>
            </a:r>
            <a:endParaRPr>
              <a:solidFill>
                <a:schemeClr val="lt1"/>
              </a:solidFill>
            </a:endParaRPr>
          </a:p>
          <a:p>
            <a:pPr indent="-381000" lvl="1" marL="914400" rtl="0" algn="l">
              <a:lnSpc>
                <a:spcPct val="115000"/>
              </a:lnSpc>
              <a:spcBef>
                <a:spcPts val="0"/>
              </a:spcBef>
              <a:spcAft>
                <a:spcPts val="0"/>
              </a:spcAft>
              <a:buClr>
                <a:schemeClr val="lt1"/>
              </a:buClr>
              <a:buSzPts val="2400"/>
              <a:buChar char="○"/>
            </a:pPr>
            <a:r>
              <a:rPr lang="en">
                <a:solidFill>
                  <a:schemeClr val="lt1"/>
                </a:solidFill>
              </a:rPr>
              <a:t>Scouting/strategy team</a:t>
            </a:r>
            <a:endParaRPr>
              <a:solidFill>
                <a:schemeClr val="lt1"/>
              </a:solidFill>
            </a:endParaRPr>
          </a:p>
          <a:p>
            <a:pPr indent="-381000" lvl="1" marL="914400" rtl="0" algn="l">
              <a:lnSpc>
                <a:spcPct val="115000"/>
              </a:lnSpc>
              <a:spcBef>
                <a:spcPts val="0"/>
              </a:spcBef>
              <a:spcAft>
                <a:spcPts val="0"/>
              </a:spcAft>
              <a:buClr>
                <a:schemeClr val="lt1"/>
              </a:buClr>
              <a:buSzPts val="2400"/>
              <a:buChar char="○"/>
            </a:pPr>
            <a:r>
              <a:rPr lang="en">
                <a:solidFill>
                  <a:schemeClr val="lt1"/>
                </a:solidFill>
              </a:rPr>
              <a:t>Citrus Service team</a:t>
            </a:r>
            <a:endParaRPr>
              <a:solidFill>
                <a:schemeClr val="lt1"/>
              </a:solidFill>
            </a:endParaRPr>
          </a:p>
          <a:p>
            <a:pPr indent="-381000" lvl="1" marL="914400" rtl="0" algn="l">
              <a:lnSpc>
                <a:spcPct val="115000"/>
              </a:lnSpc>
              <a:spcBef>
                <a:spcPts val="0"/>
              </a:spcBef>
              <a:spcAft>
                <a:spcPts val="0"/>
              </a:spcAft>
              <a:buClr>
                <a:schemeClr val="lt1"/>
              </a:buClr>
              <a:buSzPts val="2400"/>
              <a:buChar char="○"/>
            </a:pPr>
            <a:r>
              <a:rPr lang="en">
                <a:solidFill>
                  <a:schemeClr val="lt1"/>
                </a:solidFill>
              </a:rPr>
              <a:t>Media</a:t>
            </a:r>
            <a:endParaRPr>
              <a:solidFill>
                <a:schemeClr val="lt1"/>
              </a:solidFill>
            </a:endParaRPr>
          </a:p>
          <a:p>
            <a:pPr indent="-419100" lvl="0" marL="457200" rtl="0" algn="l">
              <a:lnSpc>
                <a:spcPct val="115000"/>
              </a:lnSpc>
              <a:spcBef>
                <a:spcPts val="0"/>
              </a:spcBef>
              <a:spcAft>
                <a:spcPts val="0"/>
              </a:spcAft>
              <a:buClr>
                <a:schemeClr val="lt1"/>
              </a:buClr>
              <a:buSzPts val="3000"/>
              <a:buChar char="●"/>
            </a:pPr>
            <a:r>
              <a:rPr lang="en">
                <a:solidFill>
                  <a:schemeClr val="lt1"/>
                </a:solidFill>
              </a:rPr>
              <a:t>Logistics</a:t>
            </a:r>
            <a:endParaRPr>
              <a:solidFill>
                <a:schemeClr val="lt1"/>
              </a:solidFill>
            </a:endParaRPr>
          </a:p>
          <a:p>
            <a:pPr indent="-381000" lvl="1" marL="914400" rtl="0" algn="l">
              <a:lnSpc>
                <a:spcPct val="115000"/>
              </a:lnSpc>
              <a:spcBef>
                <a:spcPts val="0"/>
              </a:spcBef>
              <a:spcAft>
                <a:spcPts val="0"/>
              </a:spcAft>
              <a:buClr>
                <a:schemeClr val="lt1"/>
              </a:buClr>
              <a:buSzPts val="2400"/>
              <a:buChar char="○"/>
            </a:pPr>
            <a:r>
              <a:rPr lang="en">
                <a:solidFill>
                  <a:schemeClr val="lt1"/>
                </a:solidFill>
              </a:rPr>
              <a:t>Parent chaperones</a:t>
            </a:r>
            <a:endParaRPr>
              <a:solidFill>
                <a:schemeClr val="lt1"/>
              </a:solidFill>
            </a:endParaRPr>
          </a:p>
          <a:p>
            <a:pPr indent="0" lvl="0" marL="0" rtl="0" algn="l">
              <a:spcBef>
                <a:spcPts val="600"/>
              </a:spcBef>
              <a:spcAft>
                <a:spcPts val="0"/>
              </a:spcAft>
              <a:buNone/>
            </a:pPr>
            <a:r>
              <a:t/>
            </a:r>
            <a:endParaRPr/>
          </a:p>
        </p:txBody>
      </p:sp>
      <p:pic>
        <p:nvPicPr>
          <p:cNvPr id="302" name="Google Shape;302;p46"/>
          <p:cNvPicPr preferRelativeResize="0"/>
          <p:nvPr/>
        </p:nvPicPr>
        <p:blipFill>
          <a:blip r:embed="rId3">
            <a:alphaModFix/>
          </a:blip>
          <a:stretch>
            <a:fillRect/>
          </a:stretch>
        </p:blipFill>
        <p:spPr>
          <a:xfrm>
            <a:off x="457200" y="1808851"/>
            <a:ext cx="3645225" cy="2430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7"/>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Team Culture and Respect</a:t>
            </a:r>
            <a:endParaRPr/>
          </a:p>
        </p:txBody>
      </p:sp>
      <p:sp>
        <p:nvSpPr>
          <p:cNvPr id="308" name="Google Shape;308;p47"/>
          <p:cNvSpPr txBox="1"/>
          <p:nvPr>
            <p:ph idx="1" type="body"/>
          </p:nvPr>
        </p:nvSpPr>
        <p:spPr>
          <a:xfrm>
            <a:off x="4665025" y="954625"/>
            <a:ext cx="4479000" cy="40800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600"/>
              </a:spcBef>
              <a:spcAft>
                <a:spcPts val="0"/>
              </a:spcAft>
              <a:buClr>
                <a:schemeClr val="lt1"/>
              </a:buClr>
              <a:buSzPts val="2400"/>
              <a:buChar char="●"/>
            </a:pPr>
            <a:r>
              <a:rPr lang="en" sz="2400">
                <a:solidFill>
                  <a:schemeClr val="lt1"/>
                </a:solidFill>
              </a:rPr>
              <a:t>Be a Good Person</a:t>
            </a:r>
            <a:endParaRPr sz="2400">
              <a:solidFill>
                <a:schemeClr val="lt1"/>
              </a:solidFill>
            </a:endParaRPr>
          </a:p>
          <a:p>
            <a:pPr indent="-381000" lvl="0" marL="457200" rtl="0" algn="l">
              <a:lnSpc>
                <a:spcPct val="115000"/>
              </a:lnSpc>
              <a:spcBef>
                <a:spcPts val="0"/>
              </a:spcBef>
              <a:spcAft>
                <a:spcPts val="0"/>
              </a:spcAft>
              <a:buClr>
                <a:schemeClr val="lt1"/>
              </a:buClr>
              <a:buSzPts val="2400"/>
              <a:buChar char="●"/>
            </a:pPr>
            <a:r>
              <a:rPr lang="en" sz="2400">
                <a:solidFill>
                  <a:schemeClr val="lt1"/>
                </a:solidFill>
              </a:rPr>
              <a:t>Be a Role Model</a:t>
            </a:r>
            <a:endParaRPr sz="2400">
              <a:solidFill>
                <a:schemeClr val="lt1"/>
              </a:solidFill>
            </a:endParaRPr>
          </a:p>
          <a:p>
            <a:pPr indent="-355600" lvl="1" marL="914400" rtl="0" algn="l">
              <a:lnSpc>
                <a:spcPct val="115000"/>
              </a:lnSpc>
              <a:spcBef>
                <a:spcPts val="0"/>
              </a:spcBef>
              <a:spcAft>
                <a:spcPts val="0"/>
              </a:spcAft>
              <a:buClr>
                <a:schemeClr val="lt1"/>
              </a:buClr>
              <a:buSzPts val="2000"/>
              <a:buChar char="○"/>
            </a:pPr>
            <a:r>
              <a:rPr lang="en" sz="2000">
                <a:solidFill>
                  <a:schemeClr val="lt1"/>
                </a:solidFill>
              </a:rPr>
              <a:t>Professionalism</a:t>
            </a:r>
            <a:endParaRPr sz="2000">
              <a:solidFill>
                <a:schemeClr val="lt1"/>
              </a:solidFill>
            </a:endParaRPr>
          </a:p>
          <a:p>
            <a:pPr indent="-355600" lvl="1" marL="914400" rtl="0" algn="l">
              <a:lnSpc>
                <a:spcPct val="115000"/>
              </a:lnSpc>
              <a:spcBef>
                <a:spcPts val="0"/>
              </a:spcBef>
              <a:spcAft>
                <a:spcPts val="0"/>
              </a:spcAft>
              <a:buClr>
                <a:schemeClr val="lt1"/>
              </a:buClr>
              <a:buSzPts val="2000"/>
              <a:buChar char="○"/>
            </a:pPr>
            <a:r>
              <a:rPr lang="en" sz="2000">
                <a:solidFill>
                  <a:schemeClr val="lt1"/>
                </a:solidFill>
              </a:rPr>
              <a:t>Responsibility</a:t>
            </a:r>
            <a:endParaRPr sz="2000">
              <a:solidFill>
                <a:schemeClr val="lt1"/>
              </a:solidFill>
            </a:endParaRPr>
          </a:p>
          <a:p>
            <a:pPr indent="-355600" lvl="1" marL="914400" rtl="0" algn="l">
              <a:lnSpc>
                <a:spcPct val="115000"/>
              </a:lnSpc>
              <a:spcBef>
                <a:spcPts val="0"/>
              </a:spcBef>
              <a:spcAft>
                <a:spcPts val="0"/>
              </a:spcAft>
              <a:buClr>
                <a:schemeClr val="lt1"/>
              </a:buClr>
              <a:buSzPts val="2000"/>
              <a:buChar char="○"/>
            </a:pPr>
            <a:r>
              <a:rPr lang="en" sz="2000">
                <a:solidFill>
                  <a:schemeClr val="lt1"/>
                </a:solidFill>
              </a:rPr>
              <a:t>Positivity</a:t>
            </a:r>
            <a:endParaRPr sz="2000">
              <a:solidFill>
                <a:schemeClr val="lt1"/>
              </a:solidFill>
            </a:endParaRPr>
          </a:p>
          <a:p>
            <a:pPr indent="-355600" lvl="1" marL="914400" rtl="0" algn="l">
              <a:lnSpc>
                <a:spcPct val="115000"/>
              </a:lnSpc>
              <a:spcBef>
                <a:spcPts val="0"/>
              </a:spcBef>
              <a:spcAft>
                <a:spcPts val="0"/>
              </a:spcAft>
              <a:buClr>
                <a:schemeClr val="lt1"/>
              </a:buClr>
              <a:buSzPts val="2000"/>
              <a:buChar char="○"/>
            </a:pPr>
            <a:r>
              <a:rPr lang="en" sz="2000">
                <a:solidFill>
                  <a:schemeClr val="lt1"/>
                </a:solidFill>
              </a:rPr>
              <a:t>Transparency</a:t>
            </a:r>
            <a:endParaRPr sz="2000">
              <a:solidFill>
                <a:schemeClr val="lt1"/>
              </a:solidFill>
            </a:endParaRPr>
          </a:p>
          <a:p>
            <a:pPr indent="-381000" lvl="0" marL="457200" rtl="0" algn="l">
              <a:lnSpc>
                <a:spcPct val="115000"/>
              </a:lnSpc>
              <a:spcBef>
                <a:spcPts val="0"/>
              </a:spcBef>
              <a:spcAft>
                <a:spcPts val="0"/>
              </a:spcAft>
              <a:buClr>
                <a:schemeClr val="lt1"/>
              </a:buClr>
              <a:buSzPts val="2400"/>
              <a:buChar char="●"/>
            </a:pPr>
            <a:r>
              <a:rPr lang="en" sz="2400">
                <a:solidFill>
                  <a:schemeClr val="lt1"/>
                </a:solidFill>
              </a:rPr>
              <a:t>Culture</a:t>
            </a:r>
            <a:endParaRPr sz="2400">
              <a:solidFill>
                <a:schemeClr val="lt1"/>
              </a:solidFill>
            </a:endParaRPr>
          </a:p>
          <a:p>
            <a:pPr indent="-355600" lvl="1" marL="914400" rtl="0" algn="l">
              <a:lnSpc>
                <a:spcPct val="115000"/>
              </a:lnSpc>
              <a:spcBef>
                <a:spcPts val="0"/>
              </a:spcBef>
              <a:spcAft>
                <a:spcPts val="0"/>
              </a:spcAft>
              <a:buClr>
                <a:schemeClr val="lt1"/>
              </a:buClr>
              <a:buSzPts val="2000"/>
              <a:buChar char="○"/>
            </a:pPr>
            <a:r>
              <a:rPr lang="en" sz="2000">
                <a:solidFill>
                  <a:schemeClr val="lt1"/>
                </a:solidFill>
              </a:rPr>
              <a:t>Have Fun! </a:t>
            </a:r>
            <a:endParaRPr sz="2000">
              <a:solidFill>
                <a:schemeClr val="lt1"/>
              </a:solidFill>
            </a:endParaRPr>
          </a:p>
          <a:p>
            <a:pPr indent="-355600" lvl="1" marL="914400" rtl="0" algn="l">
              <a:lnSpc>
                <a:spcPct val="115000"/>
              </a:lnSpc>
              <a:spcBef>
                <a:spcPts val="0"/>
              </a:spcBef>
              <a:spcAft>
                <a:spcPts val="0"/>
              </a:spcAft>
              <a:buClr>
                <a:schemeClr val="lt1"/>
              </a:buClr>
              <a:buSzPts val="2000"/>
              <a:buChar char="○"/>
            </a:pPr>
            <a:r>
              <a:rPr lang="en" sz="2000">
                <a:solidFill>
                  <a:schemeClr val="lt1"/>
                </a:solidFill>
              </a:rPr>
              <a:t>Safety and Wellness </a:t>
            </a:r>
            <a:r>
              <a:rPr lang="en" sz="2000">
                <a:solidFill>
                  <a:schemeClr val="lt1"/>
                </a:solidFill>
              </a:rPr>
              <a:t>Committee</a:t>
            </a:r>
            <a:endParaRPr sz="2000">
              <a:solidFill>
                <a:schemeClr val="lt1"/>
              </a:solidFill>
            </a:endParaRPr>
          </a:p>
        </p:txBody>
      </p:sp>
      <p:pic>
        <p:nvPicPr>
          <p:cNvPr id="309" name="Google Shape;309;p47"/>
          <p:cNvPicPr preferRelativeResize="0"/>
          <p:nvPr/>
        </p:nvPicPr>
        <p:blipFill>
          <a:blip r:embed="rId3">
            <a:alphaModFix/>
          </a:blip>
          <a:stretch>
            <a:fillRect/>
          </a:stretch>
        </p:blipFill>
        <p:spPr>
          <a:xfrm>
            <a:off x="457200" y="1947328"/>
            <a:ext cx="4207827" cy="209460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8"/>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Communication</a:t>
            </a:r>
            <a:endParaRPr/>
          </a:p>
        </p:txBody>
      </p:sp>
      <p:sp>
        <p:nvSpPr>
          <p:cNvPr id="315" name="Google Shape;315;p48"/>
          <p:cNvSpPr txBox="1"/>
          <p:nvPr>
            <p:ph idx="1" type="body"/>
          </p:nvPr>
        </p:nvSpPr>
        <p:spPr>
          <a:xfrm>
            <a:off x="385950" y="933700"/>
            <a:ext cx="4475700" cy="3992100"/>
          </a:xfrm>
          <a:prstGeom prst="rect">
            <a:avLst/>
          </a:prstGeom>
        </p:spPr>
        <p:txBody>
          <a:bodyPr anchorCtr="0" anchor="t" bIns="91425" lIns="91425" spcFirstLastPara="1" rIns="91425" wrap="square" tIns="91425">
            <a:noAutofit/>
          </a:bodyPr>
          <a:lstStyle/>
          <a:p>
            <a:pPr indent="-387350" lvl="0" marL="457200" rtl="0" algn="l">
              <a:lnSpc>
                <a:spcPct val="115000"/>
              </a:lnSpc>
              <a:spcBef>
                <a:spcPts val="600"/>
              </a:spcBef>
              <a:spcAft>
                <a:spcPts val="0"/>
              </a:spcAft>
              <a:buClr>
                <a:schemeClr val="lt1"/>
              </a:buClr>
              <a:buSzPts val="2500"/>
              <a:buChar char="●"/>
            </a:pPr>
            <a:r>
              <a:rPr lang="en" sz="2500">
                <a:solidFill>
                  <a:schemeClr val="lt1"/>
                </a:solidFill>
              </a:rPr>
              <a:t>Platforms</a:t>
            </a:r>
            <a:endParaRPr sz="2500">
              <a:solidFill>
                <a:schemeClr val="lt1"/>
              </a:solidFill>
            </a:endParaRPr>
          </a:p>
          <a:p>
            <a:pPr indent="-355600" lvl="1" marL="914400" rtl="0" algn="l">
              <a:lnSpc>
                <a:spcPct val="115000"/>
              </a:lnSpc>
              <a:spcBef>
                <a:spcPts val="0"/>
              </a:spcBef>
              <a:spcAft>
                <a:spcPts val="0"/>
              </a:spcAft>
              <a:buClr>
                <a:schemeClr val="lt1"/>
              </a:buClr>
              <a:buSzPts val="2000"/>
              <a:buChar char="○"/>
            </a:pPr>
            <a:r>
              <a:rPr lang="en" sz="2000">
                <a:solidFill>
                  <a:schemeClr val="lt1"/>
                </a:solidFill>
              </a:rPr>
              <a:t>Slack</a:t>
            </a:r>
            <a:endParaRPr sz="2000">
              <a:solidFill>
                <a:schemeClr val="lt1"/>
              </a:solidFill>
            </a:endParaRPr>
          </a:p>
          <a:p>
            <a:pPr indent="-355600" lvl="1" marL="914400" rtl="0" algn="l">
              <a:lnSpc>
                <a:spcPct val="115000"/>
              </a:lnSpc>
              <a:spcBef>
                <a:spcPts val="0"/>
              </a:spcBef>
              <a:spcAft>
                <a:spcPts val="0"/>
              </a:spcAft>
              <a:buClr>
                <a:schemeClr val="lt1"/>
              </a:buClr>
              <a:buSzPts val="2000"/>
              <a:buChar char="○"/>
            </a:pPr>
            <a:r>
              <a:rPr lang="en" sz="2000">
                <a:solidFill>
                  <a:schemeClr val="lt1"/>
                </a:solidFill>
              </a:rPr>
              <a:t>Email</a:t>
            </a:r>
            <a:endParaRPr sz="2500"/>
          </a:p>
          <a:p>
            <a:pPr indent="-387350" lvl="0" marL="457200" rtl="0" algn="l">
              <a:lnSpc>
                <a:spcPct val="115000"/>
              </a:lnSpc>
              <a:spcBef>
                <a:spcPts val="0"/>
              </a:spcBef>
              <a:spcAft>
                <a:spcPts val="0"/>
              </a:spcAft>
              <a:buSzPts val="2500"/>
              <a:buChar char="●"/>
            </a:pPr>
            <a:r>
              <a:rPr lang="en" sz="2500"/>
              <a:t>Communicator’s responsibility</a:t>
            </a:r>
            <a:endParaRPr sz="2500"/>
          </a:p>
          <a:p>
            <a:pPr indent="-355600" lvl="1" marL="914400" rtl="0" algn="l">
              <a:lnSpc>
                <a:spcPct val="115000"/>
              </a:lnSpc>
              <a:spcBef>
                <a:spcPts val="0"/>
              </a:spcBef>
              <a:spcAft>
                <a:spcPts val="0"/>
              </a:spcAft>
              <a:buSzPts val="2000"/>
              <a:buChar char="○"/>
            </a:pPr>
            <a:r>
              <a:rPr lang="en" sz="2000"/>
              <a:t>Clarity</a:t>
            </a:r>
            <a:endParaRPr sz="2000"/>
          </a:p>
          <a:p>
            <a:pPr indent="-355600" lvl="1" marL="914400" rtl="0" algn="l">
              <a:lnSpc>
                <a:spcPct val="115000"/>
              </a:lnSpc>
              <a:spcBef>
                <a:spcPts val="0"/>
              </a:spcBef>
              <a:spcAft>
                <a:spcPts val="0"/>
              </a:spcAft>
              <a:buSzPts val="2000"/>
              <a:buChar char="○"/>
            </a:pPr>
            <a:r>
              <a:rPr lang="en" sz="2000"/>
              <a:t>Follow-up</a:t>
            </a:r>
            <a:endParaRPr sz="2000"/>
          </a:p>
          <a:p>
            <a:pPr indent="-387350" lvl="0" marL="457200" rtl="0" algn="l">
              <a:lnSpc>
                <a:spcPct val="115000"/>
              </a:lnSpc>
              <a:spcBef>
                <a:spcPts val="0"/>
              </a:spcBef>
              <a:spcAft>
                <a:spcPts val="0"/>
              </a:spcAft>
              <a:buSzPts val="2500"/>
              <a:buChar char="●"/>
            </a:pPr>
            <a:r>
              <a:rPr lang="en" sz="2500"/>
              <a:t>Goes both ways</a:t>
            </a:r>
            <a:endParaRPr sz="2500"/>
          </a:p>
          <a:p>
            <a:pPr indent="-355600" lvl="1" marL="914400" rtl="0" algn="l">
              <a:lnSpc>
                <a:spcPct val="115000"/>
              </a:lnSpc>
              <a:spcBef>
                <a:spcPts val="0"/>
              </a:spcBef>
              <a:spcAft>
                <a:spcPts val="0"/>
              </a:spcAft>
              <a:buSzPts val="2000"/>
              <a:buChar char="○"/>
            </a:pPr>
            <a:r>
              <a:rPr lang="en" sz="2000"/>
              <a:t>Answering questions</a:t>
            </a:r>
            <a:endParaRPr sz="2000"/>
          </a:p>
        </p:txBody>
      </p:sp>
      <p:pic>
        <p:nvPicPr>
          <p:cNvPr descr="Image result for communication transparent" id="316" name="Google Shape;316;p48"/>
          <p:cNvPicPr preferRelativeResize="0"/>
          <p:nvPr/>
        </p:nvPicPr>
        <p:blipFill>
          <a:blip r:embed="rId3">
            <a:alphaModFix/>
          </a:blip>
          <a:stretch>
            <a:fillRect/>
          </a:stretch>
        </p:blipFill>
        <p:spPr>
          <a:xfrm>
            <a:off x="4970611" y="205975"/>
            <a:ext cx="1887850" cy="1863000"/>
          </a:xfrm>
          <a:prstGeom prst="rect">
            <a:avLst/>
          </a:prstGeom>
          <a:noFill/>
          <a:ln>
            <a:noFill/>
          </a:ln>
        </p:spPr>
      </p:pic>
      <p:sp>
        <p:nvSpPr>
          <p:cNvPr id="317" name="Google Shape;317;p48"/>
          <p:cNvSpPr/>
          <p:nvPr/>
        </p:nvSpPr>
        <p:spPr>
          <a:xfrm>
            <a:off x="3952525" y="3902125"/>
            <a:ext cx="661200" cy="311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8" name="Google Shape;318;p48"/>
          <p:cNvPicPr preferRelativeResize="0"/>
          <p:nvPr/>
        </p:nvPicPr>
        <p:blipFill>
          <a:blip r:embed="rId4">
            <a:alphaModFix/>
          </a:blip>
          <a:stretch>
            <a:fillRect/>
          </a:stretch>
        </p:blipFill>
        <p:spPr>
          <a:xfrm>
            <a:off x="4176086" y="2124650"/>
            <a:ext cx="3476917" cy="23188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1"/>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Who Are We？</a:t>
            </a:r>
            <a:endParaRPr/>
          </a:p>
        </p:txBody>
      </p:sp>
      <p:sp>
        <p:nvSpPr>
          <p:cNvPr id="126" name="Google Shape;126;p31"/>
          <p:cNvSpPr txBox="1"/>
          <p:nvPr>
            <p:ph idx="1" type="body"/>
          </p:nvPr>
        </p:nvSpPr>
        <p:spPr>
          <a:xfrm>
            <a:off x="128550" y="1215775"/>
            <a:ext cx="6671100" cy="3725700"/>
          </a:xfrm>
          <a:prstGeom prst="rect">
            <a:avLst/>
          </a:prstGeom>
        </p:spPr>
        <p:txBody>
          <a:bodyPr anchorCtr="0" anchor="t" bIns="91425" lIns="91425" spcFirstLastPara="1" rIns="91425" wrap="square" tIns="91425">
            <a:noAutofit/>
          </a:bodyPr>
          <a:lstStyle/>
          <a:p>
            <a:pPr indent="-393700" lvl="0" marL="914400" rtl="0" algn="l">
              <a:lnSpc>
                <a:spcPct val="115000"/>
              </a:lnSpc>
              <a:spcBef>
                <a:spcPts val="600"/>
              </a:spcBef>
              <a:spcAft>
                <a:spcPts val="0"/>
              </a:spcAft>
              <a:buSzPts val="2600"/>
              <a:buChar char="●"/>
            </a:pPr>
            <a:r>
              <a:rPr lang="en" sz="2600"/>
              <a:t>Captains of 1678 for the 2023-24 season</a:t>
            </a:r>
            <a:endParaRPr sz="2600"/>
          </a:p>
          <a:p>
            <a:pPr indent="-355600" lvl="1" marL="1371600" rtl="0" algn="l">
              <a:lnSpc>
                <a:spcPct val="115000"/>
              </a:lnSpc>
              <a:spcBef>
                <a:spcPts val="0"/>
              </a:spcBef>
              <a:spcAft>
                <a:spcPts val="0"/>
              </a:spcAft>
              <a:buSzPts val="2000"/>
              <a:buChar char="○"/>
            </a:pPr>
            <a:r>
              <a:rPr lang="en" sz="2000"/>
              <a:t>Fourth-year students</a:t>
            </a:r>
            <a:endParaRPr sz="2000"/>
          </a:p>
          <a:p>
            <a:pPr indent="-355600" lvl="1" marL="1371600" rtl="0" algn="l">
              <a:lnSpc>
                <a:spcPct val="115000"/>
              </a:lnSpc>
              <a:spcBef>
                <a:spcPts val="0"/>
              </a:spcBef>
              <a:spcAft>
                <a:spcPts val="0"/>
              </a:spcAft>
              <a:buSzPts val="2000"/>
              <a:buChar char="○"/>
            </a:pPr>
            <a:r>
              <a:rPr lang="en" sz="2000"/>
              <a:t>Kina: Hardware Design &amp; Strategy</a:t>
            </a:r>
            <a:endParaRPr sz="2000"/>
          </a:p>
          <a:p>
            <a:pPr indent="-355600" lvl="1" marL="1371600" rtl="0" algn="l">
              <a:lnSpc>
                <a:spcPct val="115000"/>
              </a:lnSpc>
              <a:spcBef>
                <a:spcPts val="0"/>
              </a:spcBef>
              <a:spcAft>
                <a:spcPts val="0"/>
              </a:spcAft>
              <a:buSzPts val="2000"/>
              <a:buChar char="○"/>
            </a:pPr>
            <a:r>
              <a:rPr lang="en" sz="2000"/>
              <a:t>Steven: Hardware Fabrication &amp; Impact Award</a:t>
            </a:r>
            <a:endParaRPr sz="2000"/>
          </a:p>
          <a:p>
            <a:pPr indent="-355600" lvl="0" marL="914400" rtl="0" algn="l">
              <a:lnSpc>
                <a:spcPct val="115000"/>
              </a:lnSpc>
              <a:spcBef>
                <a:spcPts val="0"/>
              </a:spcBef>
              <a:spcAft>
                <a:spcPts val="0"/>
              </a:spcAft>
              <a:buSzPts val="2000"/>
              <a:buChar char="●"/>
            </a:pPr>
            <a:r>
              <a:rPr lang="en" sz="2000"/>
              <a:t>Take what we say with a grain of salt :)</a:t>
            </a:r>
            <a:endParaRPr sz="2000"/>
          </a:p>
          <a:p>
            <a:pPr indent="0" lvl="0" marL="0" rtl="0" algn="l">
              <a:lnSpc>
                <a:spcPct val="115000"/>
              </a:lnSpc>
              <a:spcBef>
                <a:spcPts val="600"/>
              </a:spcBef>
              <a:spcAft>
                <a:spcPts val="0"/>
              </a:spcAft>
              <a:buNone/>
            </a:pPr>
            <a:r>
              <a:t/>
            </a:r>
            <a:endParaRPr sz="2600"/>
          </a:p>
        </p:txBody>
      </p:sp>
      <p:pic>
        <p:nvPicPr>
          <p:cNvPr id="127" name="Google Shape;127;p31"/>
          <p:cNvPicPr preferRelativeResize="0"/>
          <p:nvPr/>
        </p:nvPicPr>
        <p:blipFill>
          <a:blip r:embed="rId3">
            <a:alphaModFix/>
          </a:blip>
          <a:stretch>
            <a:fillRect/>
          </a:stretch>
        </p:blipFill>
        <p:spPr>
          <a:xfrm>
            <a:off x="6446326" y="558301"/>
            <a:ext cx="2029350" cy="1696250"/>
          </a:xfrm>
          <a:prstGeom prst="rect">
            <a:avLst/>
          </a:prstGeom>
          <a:noFill/>
          <a:ln>
            <a:noFill/>
          </a:ln>
        </p:spPr>
      </p:pic>
      <p:pic>
        <p:nvPicPr>
          <p:cNvPr id="128" name="Google Shape;128;p31"/>
          <p:cNvPicPr preferRelativeResize="0"/>
          <p:nvPr/>
        </p:nvPicPr>
        <p:blipFill>
          <a:blip r:embed="rId4">
            <a:alphaModFix/>
          </a:blip>
          <a:stretch>
            <a:fillRect/>
          </a:stretch>
        </p:blipFill>
        <p:spPr>
          <a:xfrm>
            <a:off x="6446325" y="2451175"/>
            <a:ext cx="2029349" cy="173207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9"/>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Team Documentation</a:t>
            </a:r>
            <a:endParaRPr/>
          </a:p>
        </p:txBody>
      </p:sp>
      <p:sp>
        <p:nvSpPr>
          <p:cNvPr id="324" name="Google Shape;324;p49"/>
          <p:cNvSpPr txBox="1"/>
          <p:nvPr>
            <p:ph idx="1" type="body"/>
          </p:nvPr>
        </p:nvSpPr>
        <p:spPr>
          <a:xfrm>
            <a:off x="371100" y="842150"/>
            <a:ext cx="6072600" cy="3931200"/>
          </a:xfrm>
          <a:prstGeom prst="rect">
            <a:avLst/>
          </a:prstGeom>
        </p:spPr>
        <p:txBody>
          <a:bodyPr anchorCtr="0" anchor="t" bIns="91425" lIns="91425" spcFirstLastPara="1" rIns="91425" wrap="square" tIns="91425">
            <a:noAutofit/>
          </a:bodyPr>
          <a:lstStyle/>
          <a:p>
            <a:pPr indent="-412750" lvl="0" marL="457200" rtl="0" algn="l">
              <a:lnSpc>
                <a:spcPct val="115000"/>
              </a:lnSpc>
              <a:spcBef>
                <a:spcPts val="600"/>
              </a:spcBef>
              <a:spcAft>
                <a:spcPts val="0"/>
              </a:spcAft>
              <a:buSzPts val="2900"/>
              <a:buChar char="●"/>
            </a:pPr>
            <a:r>
              <a:rPr lang="en" sz="2900"/>
              <a:t>Google Drive!</a:t>
            </a:r>
            <a:endParaRPr sz="2900"/>
          </a:p>
          <a:p>
            <a:pPr indent="-374650" lvl="1" marL="914400" rtl="0" algn="l">
              <a:lnSpc>
                <a:spcPct val="115000"/>
              </a:lnSpc>
              <a:spcBef>
                <a:spcPts val="0"/>
              </a:spcBef>
              <a:spcAft>
                <a:spcPts val="0"/>
              </a:spcAft>
              <a:buSzPts val="2300"/>
              <a:buChar char="○"/>
            </a:pPr>
            <a:r>
              <a:rPr lang="en" sz="2300"/>
              <a:t>Itineraries &amp; debriefs</a:t>
            </a:r>
            <a:endParaRPr sz="2300"/>
          </a:p>
          <a:p>
            <a:pPr indent="-374650" lvl="1" marL="914400" rtl="0" algn="l">
              <a:lnSpc>
                <a:spcPct val="115000"/>
              </a:lnSpc>
              <a:spcBef>
                <a:spcPts val="0"/>
              </a:spcBef>
              <a:spcAft>
                <a:spcPts val="0"/>
              </a:spcAft>
              <a:buSzPts val="2300"/>
              <a:buChar char="○"/>
            </a:pPr>
            <a:r>
              <a:rPr lang="en" sz="2300"/>
              <a:t>Attendance, outreach, &amp; Registration tracking spreadsheet</a:t>
            </a:r>
            <a:endParaRPr sz="2300"/>
          </a:p>
          <a:p>
            <a:pPr indent="-412750" lvl="0" marL="457200" rtl="0" algn="l">
              <a:lnSpc>
                <a:spcPct val="115000"/>
              </a:lnSpc>
              <a:spcBef>
                <a:spcPts val="0"/>
              </a:spcBef>
              <a:spcAft>
                <a:spcPts val="0"/>
              </a:spcAft>
              <a:buSzPts val="2900"/>
              <a:buChar char="●"/>
            </a:pPr>
            <a:r>
              <a:rPr lang="en" sz="2900"/>
              <a:t>Share Drive Folder</a:t>
            </a:r>
            <a:endParaRPr sz="2900"/>
          </a:p>
          <a:p>
            <a:pPr indent="-374650" lvl="1" marL="914400" rtl="0" algn="l">
              <a:lnSpc>
                <a:spcPct val="115000"/>
              </a:lnSpc>
              <a:spcBef>
                <a:spcPts val="0"/>
              </a:spcBef>
              <a:spcAft>
                <a:spcPts val="0"/>
              </a:spcAft>
              <a:buSzPts val="2300"/>
              <a:buChar char="○"/>
            </a:pPr>
            <a:r>
              <a:rPr lang="en" sz="2300"/>
              <a:t>Team Drives (G-Suite)</a:t>
            </a:r>
            <a:endParaRPr sz="2300"/>
          </a:p>
          <a:p>
            <a:pPr indent="-374650" lvl="1" marL="914400" rtl="0" algn="l">
              <a:lnSpc>
                <a:spcPct val="115000"/>
              </a:lnSpc>
              <a:spcBef>
                <a:spcPts val="0"/>
              </a:spcBef>
              <a:spcAft>
                <a:spcPts val="0"/>
              </a:spcAft>
              <a:buSzPts val="2300"/>
              <a:buChar char="○"/>
            </a:pPr>
            <a:r>
              <a:rPr lang="en" sz="2300"/>
              <a:t>Avoid direct link sharing</a:t>
            </a:r>
            <a:endParaRPr sz="2300"/>
          </a:p>
          <a:p>
            <a:pPr indent="-374650" lvl="1" marL="914400" rtl="0" algn="l">
              <a:lnSpc>
                <a:spcPct val="115000"/>
              </a:lnSpc>
              <a:spcBef>
                <a:spcPts val="0"/>
              </a:spcBef>
              <a:spcAft>
                <a:spcPts val="0"/>
              </a:spcAft>
              <a:buSzPts val="2300"/>
              <a:buChar char="○"/>
            </a:pPr>
            <a:r>
              <a:rPr lang="en" sz="2300"/>
              <a:t>Google Groups (sharing, email lists)</a:t>
            </a:r>
            <a:endParaRPr sz="2300"/>
          </a:p>
        </p:txBody>
      </p:sp>
      <p:pic>
        <p:nvPicPr>
          <p:cNvPr id="325" name="Google Shape;325;p49"/>
          <p:cNvPicPr preferRelativeResize="0"/>
          <p:nvPr/>
        </p:nvPicPr>
        <p:blipFill>
          <a:blip r:embed="rId3">
            <a:alphaModFix/>
          </a:blip>
          <a:stretch>
            <a:fillRect/>
          </a:stretch>
        </p:blipFill>
        <p:spPr>
          <a:xfrm>
            <a:off x="4680867" y="1069526"/>
            <a:ext cx="4005925" cy="30044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0"/>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Succession and Future Leaders</a:t>
            </a:r>
            <a:endParaRPr/>
          </a:p>
        </p:txBody>
      </p:sp>
      <p:sp>
        <p:nvSpPr>
          <p:cNvPr id="331" name="Google Shape;331;p50"/>
          <p:cNvSpPr txBox="1"/>
          <p:nvPr>
            <p:ph idx="1" type="body"/>
          </p:nvPr>
        </p:nvSpPr>
        <p:spPr>
          <a:xfrm>
            <a:off x="356250" y="1063375"/>
            <a:ext cx="5121000" cy="3862500"/>
          </a:xfrm>
          <a:prstGeom prst="rect">
            <a:avLst/>
          </a:prstGeom>
        </p:spPr>
        <p:txBody>
          <a:bodyPr anchorCtr="0" anchor="t" bIns="91425" lIns="91425" spcFirstLastPara="1" rIns="91425" wrap="square" tIns="91425">
            <a:noAutofit/>
          </a:bodyPr>
          <a:lstStyle/>
          <a:p>
            <a:pPr indent="-406400" lvl="0" marL="457200" rtl="0" algn="l">
              <a:spcBef>
                <a:spcPts val="600"/>
              </a:spcBef>
              <a:spcAft>
                <a:spcPts val="0"/>
              </a:spcAft>
              <a:buSzPts val="2800"/>
              <a:buChar char="●"/>
            </a:pPr>
            <a:r>
              <a:rPr lang="en" sz="2800"/>
              <a:t>Identifying potential</a:t>
            </a:r>
            <a:endParaRPr sz="2800"/>
          </a:p>
          <a:p>
            <a:pPr indent="-368300" lvl="1" marL="914400" rtl="0" algn="l">
              <a:spcBef>
                <a:spcPts val="0"/>
              </a:spcBef>
              <a:spcAft>
                <a:spcPts val="0"/>
              </a:spcAft>
              <a:buSzPts val="2200"/>
              <a:buChar char="○"/>
            </a:pPr>
            <a:r>
              <a:rPr lang="en" sz="2200"/>
              <a:t>Dedication</a:t>
            </a:r>
            <a:endParaRPr sz="2200"/>
          </a:p>
          <a:p>
            <a:pPr indent="-368300" lvl="1" marL="914400" rtl="0" algn="l">
              <a:spcBef>
                <a:spcPts val="0"/>
              </a:spcBef>
              <a:spcAft>
                <a:spcPts val="0"/>
              </a:spcAft>
              <a:buSzPts val="2200"/>
              <a:buChar char="○"/>
            </a:pPr>
            <a:r>
              <a:rPr lang="en" sz="2200"/>
              <a:t>Attitude</a:t>
            </a:r>
            <a:endParaRPr sz="2200"/>
          </a:p>
          <a:p>
            <a:pPr indent="-368300" lvl="1" marL="914400" rtl="0" algn="l">
              <a:spcBef>
                <a:spcPts val="0"/>
              </a:spcBef>
              <a:spcAft>
                <a:spcPts val="0"/>
              </a:spcAft>
              <a:buSzPts val="2200"/>
              <a:buChar char="○"/>
            </a:pPr>
            <a:r>
              <a:rPr lang="en" sz="2200"/>
              <a:t>Initiative</a:t>
            </a:r>
            <a:endParaRPr sz="2800"/>
          </a:p>
          <a:p>
            <a:pPr indent="-406400" lvl="0" marL="457200" rtl="0" algn="l">
              <a:spcBef>
                <a:spcPts val="0"/>
              </a:spcBef>
              <a:spcAft>
                <a:spcPts val="0"/>
              </a:spcAft>
              <a:buSzPts val="2800"/>
              <a:buChar char="●"/>
            </a:pPr>
            <a:r>
              <a:rPr lang="en" sz="2800"/>
              <a:t>Training</a:t>
            </a:r>
            <a:endParaRPr sz="2800"/>
          </a:p>
          <a:p>
            <a:pPr indent="-368300" lvl="1" marL="914400" rtl="0" algn="l">
              <a:spcBef>
                <a:spcPts val="0"/>
              </a:spcBef>
              <a:spcAft>
                <a:spcPts val="0"/>
              </a:spcAft>
              <a:buSzPts val="2200"/>
              <a:buChar char="○"/>
            </a:pPr>
            <a:r>
              <a:rPr lang="en" sz="2200"/>
              <a:t>Smaller leadership opportunities</a:t>
            </a:r>
            <a:endParaRPr sz="2200"/>
          </a:p>
          <a:p>
            <a:pPr indent="-406400" lvl="0" marL="457200" rtl="0" algn="l">
              <a:spcBef>
                <a:spcPts val="0"/>
              </a:spcBef>
              <a:spcAft>
                <a:spcPts val="0"/>
              </a:spcAft>
              <a:buSzPts val="2800"/>
              <a:buChar char="●"/>
            </a:pPr>
            <a:r>
              <a:rPr lang="en" sz="2800"/>
              <a:t>Applications + Nominations</a:t>
            </a:r>
            <a:endParaRPr sz="2800"/>
          </a:p>
        </p:txBody>
      </p:sp>
      <p:pic>
        <p:nvPicPr>
          <p:cNvPr id="332" name="Google Shape;332;p50"/>
          <p:cNvPicPr preferRelativeResize="0"/>
          <p:nvPr/>
        </p:nvPicPr>
        <p:blipFill>
          <a:blip r:embed="rId3">
            <a:alphaModFix/>
          </a:blip>
          <a:stretch>
            <a:fillRect/>
          </a:stretch>
        </p:blipFill>
        <p:spPr>
          <a:xfrm>
            <a:off x="4774350" y="1451008"/>
            <a:ext cx="3361943" cy="224148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1"/>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Team Handbook</a:t>
            </a:r>
            <a:endParaRPr/>
          </a:p>
        </p:txBody>
      </p:sp>
      <p:sp>
        <p:nvSpPr>
          <p:cNvPr id="338" name="Google Shape;338;p51"/>
          <p:cNvSpPr txBox="1"/>
          <p:nvPr>
            <p:ph idx="1" type="body"/>
          </p:nvPr>
        </p:nvSpPr>
        <p:spPr>
          <a:xfrm>
            <a:off x="3806125" y="1063375"/>
            <a:ext cx="4451400" cy="3725700"/>
          </a:xfrm>
          <a:prstGeom prst="rect">
            <a:avLst/>
          </a:prstGeom>
        </p:spPr>
        <p:txBody>
          <a:bodyPr anchorCtr="0" anchor="t" bIns="91425" lIns="91425" spcFirstLastPara="1" rIns="91425" wrap="square" tIns="91425">
            <a:noAutofit/>
          </a:bodyPr>
          <a:lstStyle/>
          <a:p>
            <a:pPr indent="-438150" lvl="0" marL="457200" rtl="0" algn="l">
              <a:lnSpc>
                <a:spcPct val="115000"/>
              </a:lnSpc>
              <a:spcBef>
                <a:spcPts val="600"/>
              </a:spcBef>
              <a:spcAft>
                <a:spcPts val="0"/>
              </a:spcAft>
              <a:buSzPts val="3300"/>
              <a:buChar char="●"/>
            </a:pPr>
            <a:r>
              <a:rPr lang="en" sz="3300"/>
              <a:t>Rules/Expectations</a:t>
            </a:r>
            <a:endParaRPr sz="3300"/>
          </a:p>
          <a:p>
            <a:pPr indent="-400050" lvl="1" marL="914400" rtl="0" algn="l">
              <a:lnSpc>
                <a:spcPct val="115000"/>
              </a:lnSpc>
              <a:spcBef>
                <a:spcPts val="0"/>
              </a:spcBef>
              <a:spcAft>
                <a:spcPts val="0"/>
              </a:spcAft>
              <a:buSzPts val="2700"/>
              <a:buChar char="○"/>
            </a:pPr>
            <a:r>
              <a:rPr lang="en" sz="2700"/>
              <a:t>Policies</a:t>
            </a:r>
            <a:endParaRPr sz="2700"/>
          </a:p>
          <a:p>
            <a:pPr indent="-400050" lvl="2" marL="1371600" rtl="0" algn="l">
              <a:lnSpc>
                <a:spcPct val="115000"/>
              </a:lnSpc>
              <a:spcBef>
                <a:spcPts val="0"/>
              </a:spcBef>
              <a:spcAft>
                <a:spcPts val="0"/>
              </a:spcAft>
              <a:buSzPts val="2700"/>
              <a:buChar char="■"/>
            </a:pPr>
            <a:r>
              <a:rPr lang="en" sz="2700"/>
              <a:t>Attendance</a:t>
            </a:r>
            <a:endParaRPr sz="2700"/>
          </a:p>
          <a:p>
            <a:pPr indent="-400050" lvl="2" marL="1371600" rtl="0" algn="l">
              <a:lnSpc>
                <a:spcPct val="115000"/>
              </a:lnSpc>
              <a:spcBef>
                <a:spcPts val="0"/>
              </a:spcBef>
              <a:spcAft>
                <a:spcPts val="0"/>
              </a:spcAft>
              <a:buSzPts val="2700"/>
              <a:buChar char="■"/>
            </a:pPr>
            <a:r>
              <a:rPr lang="en" sz="2700"/>
              <a:t>Behavior</a:t>
            </a:r>
            <a:endParaRPr sz="2700"/>
          </a:p>
          <a:p>
            <a:pPr indent="-438150" lvl="0" marL="457200" rtl="0" algn="l">
              <a:lnSpc>
                <a:spcPct val="115000"/>
              </a:lnSpc>
              <a:spcBef>
                <a:spcPts val="0"/>
              </a:spcBef>
              <a:spcAft>
                <a:spcPts val="0"/>
              </a:spcAft>
              <a:buSzPts val="3300"/>
              <a:buChar char="●"/>
            </a:pPr>
            <a:r>
              <a:rPr lang="en" sz="3300"/>
              <a:t>Transparency</a:t>
            </a:r>
            <a:endParaRPr sz="3300"/>
          </a:p>
          <a:p>
            <a:pPr indent="-438150" lvl="0" marL="457200" rtl="0" algn="l">
              <a:lnSpc>
                <a:spcPct val="115000"/>
              </a:lnSpc>
              <a:spcBef>
                <a:spcPts val="0"/>
              </a:spcBef>
              <a:spcAft>
                <a:spcPts val="0"/>
              </a:spcAft>
              <a:buSzPts val="3300"/>
              <a:buChar char="●"/>
            </a:pPr>
            <a:r>
              <a:rPr lang="en" sz="3300"/>
              <a:t>Student Contract </a:t>
            </a:r>
            <a:endParaRPr sz="3300"/>
          </a:p>
        </p:txBody>
      </p:sp>
      <p:pic>
        <p:nvPicPr>
          <p:cNvPr id="339" name="Google Shape;339;p51"/>
          <p:cNvPicPr preferRelativeResize="0"/>
          <p:nvPr/>
        </p:nvPicPr>
        <p:blipFill rotWithShape="1">
          <a:blip r:embed="rId3">
            <a:alphaModFix/>
          </a:blip>
          <a:srcRect b="26788" l="11591" r="12547" t="26081"/>
          <a:stretch/>
        </p:blipFill>
        <p:spPr>
          <a:xfrm>
            <a:off x="690301" y="1532885"/>
            <a:ext cx="2696776" cy="278667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2"/>
          <p:cNvSpPr txBox="1"/>
          <p:nvPr>
            <p:ph type="title"/>
          </p:nvPr>
        </p:nvSpPr>
        <p:spPr>
          <a:xfrm>
            <a:off x="437850" y="526350"/>
            <a:ext cx="81747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900"/>
              <a:t>We wanna hear from you!</a:t>
            </a:r>
            <a:endParaRPr sz="5900"/>
          </a:p>
          <a:p>
            <a:pPr indent="0" lvl="0" marL="0" rtl="0" algn="l">
              <a:spcBef>
                <a:spcPts val="0"/>
              </a:spcBef>
              <a:spcAft>
                <a:spcPts val="0"/>
              </a:spcAft>
              <a:buNone/>
            </a:pPr>
            <a:r>
              <a:t/>
            </a:r>
            <a:endParaRPr/>
          </a:p>
          <a:p>
            <a:pPr indent="0" lvl="0" marL="0" rtl="0" algn="ctr">
              <a:spcBef>
                <a:spcPts val="0"/>
              </a:spcBef>
              <a:spcAft>
                <a:spcPts val="0"/>
              </a:spcAft>
              <a:buNone/>
            </a:pPr>
            <a:r>
              <a:rPr b="0" lang="en" sz="4000"/>
              <a:t>What does your team structure look like?</a:t>
            </a:r>
            <a:endParaRPr b="0" sz="35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3"/>
          <p:cNvSpPr txBox="1"/>
          <p:nvPr>
            <p:ph type="title"/>
          </p:nvPr>
        </p:nvSpPr>
        <p:spPr>
          <a:xfrm>
            <a:off x="437850" y="526350"/>
            <a:ext cx="81747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900"/>
              <a:t>C</a:t>
            </a:r>
            <a:r>
              <a:rPr lang="en" sz="5900"/>
              <a:t>omments or questions?</a:t>
            </a:r>
            <a:endParaRPr sz="5900"/>
          </a:p>
          <a:p>
            <a:pPr indent="0" lvl="0" marL="0" rtl="0" algn="l">
              <a:spcBef>
                <a:spcPts val="0"/>
              </a:spcBef>
              <a:spcAft>
                <a:spcPts val="0"/>
              </a:spcAft>
              <a:buNone/>
            </a:pPr>
            <a:r>
              <a:t/>
            </a:r>
            <a:endParaRPr/>
          </a:p>
          <a:p>
            <a:pPr indent="0" lvl="0" marL="0" rtl="0" algn="ctr">
              <a:spcBef>
                <a:spcPts val="0"/>
              </a:spcBef>
              <a:spcAft>
                <a:spcPts val="0"/>
              </a:spcAft>
              <a:buNone/>
            </a:pPr>
            <a:r>
              <a:rPr b="0" lang="en" sz="4000"/>
              <a:t>Contact us: </a:t>
            </a:r>
            <a:r>
              <a:rPr b="0" lang="en" sz="3500"/>
              <a:t>administration@citruscircuits.org</a:t>
            </a:r>
            <a:endParaRPr b="0" sz="35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3" name="Shape 353"/>
        <p:cNvGrpSpPr/>
        <p:nvPr/>
      </p:nvGrpSpPr>
      <p:grpSpPr>
        <a:xfrm>
          <a:off x="0" y="0"/>
          <a:ext cx="0" cy="0"/>
          <a:chOff x="0" y="0"/>
          <a:chExt cx="0" cy="0"/>
        </a:xfrm>
      </p:grpSpPr>
      <p:sp>
        <p:nvSpPr>
          <p:cNvPr id="354" name="Google Shape;354;p54"/>
          <p:cNvSpPr txBox="1"/>
          <p:nvPr/>
        </p:nvSpPr>
        <p:spPr>
          <a:xfrm>
            <a:off x="2551063" y="308775"/>
            <a:ext cx="40419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3600">
              <a:solidFill>
                <a:srgbClr val="FFFFFF"/>
              </a:solidFill>
              <a:latin typeface="Quicksand"/>
              <a:ea typeface="Quicksand"/>
              <a:cs typeface="Quicksand"/>
              <a:sym typeface="Quicksand"/>
            </a:endParaRPr>
          </a:p>
        </p:txBody>
      </p:sp>
      <p:sp>
        <p:nvSpPr>
          <p:cNvPr id="355" name="Google Shape;355;p54"/>
          <p:cNvSpPr txBox="1"/>
          <p:nvPr/>
        </p:nvSpPr>
        <p:spPr>
          <a:xfrm>
            <a:off x="1724425" y="3720575"/>
            <a:ext cx="5695200" cy="90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Quicksand"/>
                <a:ea typeface="Quicksand"/>
                <a:cs typeface="Quicksand"/>
                <a:sym typeface="Quicksand"/>
              </a:rPr>
              <a:t>Give us Feedback!</a:t>
            </a:r>
            <a:endParaRPr b="1" sz="4800">
              <a:solidFill>
                <a:srgbClr val="FFFFFF"/>
              </a:solidFill>
              <a:latin typeface="Quicksand"/>
              <a:ea typeface="Quicksand"/>
              <a:cs typeface="Quicksand"/>
              <a:sym typeface="Quicksand"/>
            </a:endParaRPr>
          </a:p>
        </p:txBody>
      </p:sp>
      <p:pic>
        <p:nvPicPr>
          <p:cNvPr id="356" name="Google Shape;356;p54"/>
          <p:cNvPicPr preferRelativeResize="0"/>
          <p:nvPr/>
        </p:nvPicPr>
        <p:blipFill>
          <a:blip r:embed="rId4">
            <a:alphaModFix/>
          </a:blip>
          <a:stretch>
            <a:fillRect/>
          </a:stretch>
        </p:blipFill>
        <p:spPr>
          <a:xfrm>
            <a:off x="3256079" y="932769"/>
            <a:ext cx="2631849" cy="263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2"/>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Vision and Mission</a:t>
            </a:r>
            <a:endParaRPr/>
          </a:p>
        </p:txBody>
      </p:sp>
      <p:sp>
        <p:nvSpPr>
          <p:cNvPr id="134" name="Google Shape;134;p32"/>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b="1" lang="en">
                <a:solidFill>
                  <a:schemeClr val="lt1"/>
                </a:solidFill>
              </a:rPr>
              <a:t>Vision</a:t>
            </a:r>
            <a:r>
              <a:rPr lang="en">
                <a:solidFill>
                  <a:schemeClr val="lt1"/>
                </a:solidFill>
              </a:rPr>
              <a:t>: </a:t>
            </a:r>
            <a:r>
              <a:rPr i="1" lang="en">
                <a:solidFill>
                  <a:schemeClr val="lt1"/>
                </a:solidFill>
              </a:rPr>
              <a:t>what</a:t>
            </a:r>
            <a:r>
              <a:rPr lang="en">
                <a:solidFill>
                  <a:schemeClr val="lt1"/>
                </a:solidFill>
              </a:rPr>
              <a:t> your view for the future is</a:t>
            </a:r>
            <a:endParaRPr b="1">
              <a:solidFill>
                <a:schemeClr val="lt1"/>
              </a:solidFill>
            </a:endParaRPr>
          </a:p>
          <a:p>
            <a:pPr indent="0" lvl="0" marL="0" rtl="0" algn="l">
              <a:lnSpc>
                <a:spcPct val="115000"/>
              </a:lnSpc>
              <a:spcBef>
                <a:spcPts val="600"/>
              </a:spcBef>
              <a:spcAft>
                <a:spcPts val="0"/>
              </a:spcAft>
              <a:buClr>
                <a:schemeClr val="dk1"/>
              </a:buClr>
              <a:buSzPts val="1100"/>
              <a:buFont typeface="Arial"/>
              <a:buNone/>
            </a:pPr>
            <a:r>
              <a:rPr b="1" lang="en">
                <a:solidFill>
                  <a:schemeClr val="lt1"/>
                </a:solidFill>
              </a:rPr>
              <a:t>Mission</a:t>
            </a:r>
            <a:r>
              <a:rPr lang="en">
                <a:solidFill>
                  <a:schemeClr val="lt1"/>
                </a:solidFill>
              </a:rPr>
              <a:t>: </a:t>
            </a:r>
            <a:r>
              <a:rPr i="1" lang="en">
                <a:solidFill>
                  <a:schemeClr val="lt1"/>
                </a:solidFill>
              </a:rPr>
              <a:t>how</a:t>
            </a:r>
            <a:r>
              <a:rPr lang="en">
                <a:solidFill>
                  <a:schemeClr val="lt1"/>
                </a:solidFill>
              </a:rPr>
              <a:t> you pursue your vision</a:t>
            </a:r>
            <a:endParaRPr/>
          </a:p>
          <a:p>
            <a:pPr indent="0" lvl="0" marL="0" rtl="0" algn="l">
              <a:lnSpc>
                <a:spcPct val="115000"/>
              </a:lnSpc>
              <a:spcBef>
                <a:spcPts val="600"/>
              </a:spcBef>
              <a:spcAft>
                <a:spcPts val="0"/>
              </a:spcAft>
              <a:buClr>
                <a:schemeClr val="dk1"/>
              </a:buClr>
              <a:buSzPts val="1100"/>
              <a:buFont typeface="Arial"/>
              <a:buNone/>
            </a:pPr>
            <a:r>
              <a:t/>
            </a:r>
            <a:endParaRPr>
              <a:solidFill>
                <a:schemeClr val="lt1"/>
              </a:solidFill>
            </a:endParaRPr>
          </a:p>
          <a:p>
            <a:pPr indent="0" lvl="0" marL="0" rtl="0" algn="l">
              <a:lnSpc>
                <a:spcPct val="115000"/>
              </a:lnSpc>
              <a:spcBef>
                <a:spcPts val="600"/>
              </a:spcBef>
              <a:spcAft>
                <a:spcPts val="0"/>
              </a:spcAft>
              <a:buNone/>
            </a:pPr>
            <a:r>
              <a:rPr lang="en" u="sng"/>
              <a:t>Everything</a:t>
            </a:r>
            <a:r>
              <a:rPr lang="en"/>
              <a:t> your team does should link back to your vision and mission statements!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3"/>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1678 Vision and Mission</a:t>
            </a:r>
            <a:r>
              <a:rPr lang="en"/>
              <a:t> Statements</a:t>
            </a:r>
            <a:endParaRPr/>
          </a:p>
        </p:txBody>
      </p:sp>
      <p:sp>
        <p:nvSpPr>
          <p:cNvPr id="140" name="Google Shape;140;p33"/>
          <p:cNvSpPr txBox="1"/>
          <p:nvPr>
            <p:ph idx="1" type="body"/>
          </p:nvPr>
        </p:nvSpPr>
        <p:spPr>
          <a:xfrm>
            <a:off x="457200" y="971550"/>
            <a:ext cx="8229600" cy="37257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b="1" lang="en">
                <a:solidFill>
                  <a:schemeClr val="lt1"/>
                </a:solidFill>
              </a:rPr>
              <a:t>Vision</a:t>
            </a:r>
            <a:endParaRPr b="1">
              <a:solidFill>
                <a:schemeClr val="lt1"/>
              </a:solidFill>
            </a:endParaRPr>
          </a:p>
          <a:p>
            <a:pPr indent="0" lvl="0" marL="0" rtl="0" algn="l">
              <a:lnSpc>
                <a:spcPct val="115000"/>
              </a:lnSpc>
              <a:spcBef>
                <a:spcPts val="600"/>
              </a:spcBef>
              <a:spcAft>
                <a:spcPts val="0"/>
              </a:spcAft>
              <a:buClr>
                <a:schemeClr val="dk1"/>
              </a:buClr>
              <a:buSzPts val="1100"/>
              <a:buFont typeface="Arial"/>
              <a:buNone/>
            </a:pPr>
            <a:r>
              <a:rPr lang="en" sz="1500">
                <a:solidFill>
                  <a:schemeClr val="lt1"/>
                </a:solidFill>
              </a:rPr>
              <a:t>We transform our communities through education; we engage people of all ages through outreach; we inspire others with our commitment to excellence. We strive to Educate, Empower, and Excel.</a:t>
            </a:r>
            <a:endParaRPr sz="1500">
              <a:solidFill>
                <a:schemeClr val="lt1"/>
              </a:solidFill>
            </a:endParaRPr>
          </a:p>
          <a:p>
            <a:pPr indent="0" lvl="0" marL="0" rtl="0" algn="l">
              <a:lnSpc>
                <a:spcPct val="115000"/>
              </a:lnSpc>
              <a:spcBef>
                <a:spcPts val="600"/>
              </a:spcBef>
              <a:spcAft>
                <a:spcPts val="0"/>
              </a:spcAft>
              <a:buNone/>
            </a:pPr>
            <a:r>
              <a:rPr b="1" lang="en"/>
              <a:t>Mission</a:t>
            </a:r>
            <a:endParaRPr b="1"/>
          </a:p>
          <a:p>
            <a:pPr indent="0" lvl="0" marL="0" rtl="0" algn="l">
              <a:lnSpc>
                <a:spcPct val="115000"/>
              </a:lnSpc>
              <a:spcBef>
                <a:spcPts val="600"/>
              </a:spcBef>
              <a:spcAft>
                <a:spcPts val="0"/>
              </a:spcAft>
              <a:buNone/>
            </a:pPr>
            <a:r>
              <a:rPr lang="en" sz="1500"/>
              <a:t>Team 1678 pursues our vision by building a student-led, mentor-based environment that fosters innovation and teaches interpersonal and technical skills. Citrus Circuits also develops local partnerships and community outreach while striving to compete at the highest level possible.</a:t>
            </a:r>
            <a:endParaRPr sz="1500"/>
          </a:p>
          <a:p>
            <a:pPr indent="0" lvl="0" marL="0" rtl="0" algn="ctr">
              <a:lnSpc>
                <a:spcPct val="130000"/>
              </a:lnSpc>
              <a:spcBef>
                <a:spcPts val="0"/>
              </a:spcBef>
              <a:spcAft>
                <a:spcPts val="0"/>
              </a:spcAft>
              <a:buClr>
                <a:schemeClr val="dk1"/>
              </a:buClr>
              <a:buSzPts val="1100"/>
              <a:buFont typeface="Arial"/>
              <a:buNone/>
            </a:pPr>
            <a:r>
              <a:rPr lang="en" sz="2700">
                <a:solidFill>
                  <a:srgbClr val="3CD52E"/>
                </a:solidFill>
                <a:latin typeface="Oswald"/>
                <a:ea typeface="Oswald"/>
                <a:cs typeface="Oswald"/>
                <a:sym typeface="Oswald"/>
              </a:rPr>
              <a:t>Educate. Empower. Excel.</a:t>
            </a:r>
            <a:endParaRPr sz="1500">
              <a:solidFill>
                <a:srgbClr val="5BE3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34"/>
          <p:cNvSpPr/>
          <p:nvPr/>
        </p:nvSpPr>
        <p:spPr>
          <a:xfrm>
            <a:off x="3614850" y="991225"/>
            <a:ext cx="1914300" cy="618000"/>
          </a:xfrm>
          <a:prstGeom prst="rect">
            <a:avLst/>
          </a:prstGeom>
          <a:solidFill>
            <a:srgbClr val="3CD5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Quicksand"/>
                <a:ea typeface="Quicksand"/>
                <a:cs typeface="Quicksand"/>
                <a:sym typeface="Quicksand"/>
              </a:rPr>
              <a:t>Core Leadership</a:t>
            </a:r>
            <a:endParaRPr>
              <a:latin typeface="Quicksand"/>
              <a:ea typeface="Quicksand"/>
              <a:cs typeface="Quicksand"/>
              <a:sym typeface="Quicksand"/>
            </a:endParaRPr>
          </a:p>
        </p:txBody>
      </p:sp>
      <p:grpSp>
        <p:nvGrpSpPr>
          <p:cNvPr id="146" name="Google Shape;146;p34"/>
          <p:cNvGrpSpPr/>
          <p:nvPr/>
        </p:nvGrpSpPr>
        <p:grpSpPr>
          <a:xfrm>
            <a:off x="1415525" y="2859538"/>
            <a:ext cx="1092300" cy="1526130"/>
            <a:chOff x="1415525" y="2312355"/>
            <a:chExt cx="1092300" cy="1296407"/>
          </a:xfrm>
        </p:grpSpPr>
        <p:sp>
          <p:nvSpPr>
            <p:cNvPr id="147" name="Google Shape;147;p34"/>
            <p:cNvSpPr/>
            <p:nvPr/>
          </p:nvSpPr>
          <p:spPr>
            <a:xfrm>
              <a:off x="1415525" y="2312355"/>
              <a:ext cx="1092300" cy="265200"/>
            </a:xfrm>
            <a:prstGeom prst="rect">
              <a:avLst/>
            </a:prstGeom>
            <a:solidFill>
              <a:srgbClr val="3CD5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Quicksand"/>
                  <a:ea typeface="Quicksand"/>
                  <a:cs typeface="Quicksand"/>
                  <a:sym typeface="Quicksand"/>
                </a:rPr>
                <a:t>Fabrication</a:t>
              </a:r>
              <a:endParaRPr sz="1300">
                <a:latin typeface="Quicksand"/>
                <a:ea typeface="Quicksand"/>
                <a:cs typeface="Quicksand"/>
                <a:sym typeface="Quicksand"/>
              </a:endParaRPr>
            </a:p>
          </p:txBody>
        </p:sp>
        <p:sp>
          <p:nvSpPr>
            <p:cNvPr id="148" name="Google Shape;148;p34"/>
            <p:cNvSpPr/>
            <p:nvPr/>
          </p:nvSpPr>
          <p:spPr>
            <a:xfrm>
              <a:off x="1415525" y="2827954"/>
              <a:ext cx="1092300" cy="265200"/>
            </a:xfrm>
            <a:prstGeom prst="rect">
              <a:avLst/>
            </a:prstGeom>
            <a:solidFill>
              <a:srgbClr val="3CD5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Quicksand"/>
                  <a:ea typeface="Quicksand"/>
                  <a:cs typeface="Quicksand"/>
                  <a:sym typeface="Quicksand"/>
                </a:rPr>
                <a:t>Electrical</a:t>
              </a:r>
              <a:endParaRPr sz="1300">
                <a:latin typeface="Quicksand"/>
                <a:ea typeface="Quicksand"/>
                <a:cs typeface="Quicksand"/>
                <a:sym typeface="Quicksand"/>
              </a:endParaRPr>
            </a:p>
          </p:txBody>
        </p:sp>
        <p:sp>
          <p:nvSpPr>
            <p:cNvPr id="149" name="Google Shape;149;p34"/>
            <p:cNvSpPr/>
            <p:nvPr/>
          </p:nvSpPr>
          <p:spPr>
            <a:xfrm>
              <a:off x="1415525" y="3343562"/>
              <a:ext cx="1092300" cy="265200"/>
            </a:xfrm>
            <a:prstGeom prst="rect">
              <a:avLst/>
            </a:prstGeom>
            <a:solidFill>
              <a:srgbClr val="3CD5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Quicksand"/>
                  <a:ea typeface="Quicksand"/>
                  <a:cs typeface="Quicksand"/>
                  <a:sym typeface="Quicksand"/>
                </a:rPr>
                <a:t>Design</a:t>
              </a:r>
              <a:endParaRPr sz="1300">
                <a:latin typeface="Quicksand"/>
                <a:ea typeface="Quicksand"/>
                <a:cs typeface="Quicksand"/>
                <a:sym typeface="Quicksand"/>
              </a:endParaRPr>
            </a:p>
          </p:txBody>
        </p:sp>
      </p:grpSp>
      <p:sp>
        <p:nvSpPr>
          <p:cNvPr id="150" name="Google Shape;150;p34"/>
          <p:cNvSpPr/>
          <p:nvPr/>
        </p:nvSpPr>
        <p:spPr>
          <a:xfrm>
            <a:off x="3382450" y="2848050"/>
            <a:ext cx="1092300" cy="332700"/>
          </a:xfrm>
          <a:prstGeom prst="rect">
            <a:avLst/>
          </a:prstGeom>
          <a:solidFill>
            <a:srgbClr val="3CD5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Quicksand"/>
                <a:ea typeface="Quicksand"/>
                <a:cs typeface="Quicksand"/>
                <a:sym typeface="Quicksand"/>
              </a:rPr>
              <a:t>Robot</a:t>
            </a:r>
            <a:endParaRPr sz="1300">
              <a:latin typeface="Quicksand"/>
              <a:ea typeface="Quicksand"/>
              <a:cs typeface="Quicksand"/>
              <a:sym typeface="Quicksand"/>
            </a:endParaRPr>
          </a:p>
        </p:txBody>
      </p:sp>
      <p:sp>
        <p:nvSpPr>
          <p:cNvPr id="151" name="Google Shape;151;p34"/>
          <p:cNvSpPr/>
          <p:nvPr/>
        </p:nvSpPr>
        <p:spPr>
          <a:xfrm>
            <a:off x="3382450" y="3459775"/>
            <a:ext cx="1092300" cy="332700"/>
          </a:xfrm>
          <a:prstGeom prst="rect">
            <a:avLst/>
          </a:prstGeom>
          <a:solidFill>
            <a:srgbClr val="3CD5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Quicksand"/>
                <a:ea typeface="Quicksand"/>
                <a:cs typeface="Quicksand"/>
                <a:sym typeface="Quicksand"/>
              </a:rPr>
              <a:t>Scouting</a:t>
            </a:r>
            <a:endParaRPr sz="1300">
              <a:latin typeface="Quicksand"/>
              <a:ea typeface="Quicksand"/>
              <a:cs typeface="Quicksand"/>
              <a:sym typeface="Quicksand"/>
            </a:endParaRPr>
          </a:p>
        </p:txBody>
      </p:sp>
      <p:grpSp>
        <p:nvGrpSpPr>
          <p:cNvPr id="152" name="Google Shape;152;p34"/>
          <p:cNvGrpSpPr/>
          <p:nvPr/>
        </p:nvGrpSpPr>
        <p:grpSpPr>
          <a:xfrm>
            <a:off x="554747" y="2025531"/>
            <a:ext cx="7428834" cy="543435"/>
            <a:chOff x="566425" y="1699298"/>
            <a:chExt cx="8011252" cy="564902"/>
          </a:xfrm>
        </p:grpSpPr>
        <p:sp>
          <p:nvSpPr>
            <p:cNvPr id="153" name="Google Shape;153;p34"/>
            <p:cNvSpPr/>
            <p:nvPr/>
          </p:nvSpPr>
          <p:spPr>
            <a:xfrm>
              <a:off x="566425" y="1699300"/>
              <a:ext cx="1092300" cy="564900"/>
            </a:xfrm>
            <a:prstGeom prst="rect">
              <a:avLst/>
            </a:prstGeom>
            <a:solidFill>
              <a:srgbClr val="3CD5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Quicksand"/>
                  <a:ea typeface="Quicksand"/>
                  <a:cs typeface="Quicksand"/>
                  <a:sym typeface="Quicksand"/>
                </a:rPr>
                <a:t>Hardware</a:t>
              </a:r>
              <a:endParaRPr sz="1300">
                <a:latin typeface="Quicksand"/>
                <a:ea typeface="Quicksand"/>
                <a:cs typeface="Quicksand"/>
                <a:sym typeface="Quicksand"/>
              </a:endParaRPr>
            </a:p>
          </p:txBody>
        </p:sp>
        <p:sp>
          <p:nvSpPr>
            <p:cNvPr id="154" name="Google Shape;154;p34"/>
            <p:cNvSpPr/>
            <p:nvPr/>
          </p:nvSpPr>
          <p:spPr>
            <a:xfrm>
              <a:off x="2872708" y="1699300"/>
              <a:ext cx="1092300" cy="564900"/>
            </a:xfrm>
            <a:prstGeom prst="rect">
              <a:avLst/>
            </a:prstGeom>
            <a:solidFill>
              <a:srgbClr val="3CD5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Quicksand"/>
                  <a:ea typeface="Quicksand"/>
                  <a:cs typeface="Quicksand"/>
                  <a:sym typeface="Quicksand"/>
                </a:rPr>
                <a:t>Software</a:t>
              </a:r>
              <a:endParaRPr sz="1300">
                <a:latin typeface="Quicksand"/>
                <a:ea typeface="Quicksand"/>
                <a:cs typeface="Quicksand"/>
                <a:sym typeface="Quicksand"/>
              </a:endParaRPr>
            </a:p>
          </p:txBody>
        </p:sp>
        <p:sp>
          <p:nvSpPr>
            <p:cNvPr id="155" name="Google Shape;155;p34"/>
            <p:cNvSpPr/>
            <p:nvPr/>
          </p:nvSpPr>
          <p:spPr>
            <a:xfrm>
              <a:off x="5178992" y="1699300"/>
              <a:ext cx="1092300" cy="564900"/>
            </a:xfrm>
            <a:prstGeom prst="rect">
              <a:avLst/>
            </a:prstGeom>
            <a:solidFill>
              <a:srgbClr val="3CD5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Quicksand"/>
                  <a:ea typeface="Quicksand"/>
                  <a:cs typeface="Quicksand"/>
                  <a:sym typeface="Quicksand"/>
                </a:rPr>
                <a:t>Business &amp; Media</a:t>
              </a:r>
              <a:endParaRPr sz="1300">
                <a:latin typeface="Quicksand"/>
                <a:ea typeface="Quicksand"/>
                <a:cs typeface="Quicksand"/>
                <a:sym typeface="Quicksand"/>
              </a:endParaRPr>
            </a:p>
          </p:txBody>
        </p:sp>
        <p:sp>
          <p:nvSpPr>
            <p:cNvPr id="156" name="Google Shape;156;p34"/>
            <p:cNvSpPr/>
            <p:nvPr/>
          </p:nvSpPr>
          <p:spPr>
            <a:xfrm>
              <a:off x="7396577" y="1699298"/>
              <a:ext cx="1181100" cy="564900"/>
            </a:xfrm>
            <a:prstGeom prst="rect">
              <a:avLst/>
            </a:prstGeom>
            <a:solidFill>
              <a:srgbClr val="3CD5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Quicksand"/>
                  <a:ea typeface="Quicksand"/>
                  <a:cs typeface="Quicksand"/>
                  <a:sym typeface="Quicksand"/>
                </a:rPr>
                <a:t>Secondary</a:t>
              </a:r>
              <a:endParaRPr sz="1300">
                <a:latin typeface="Quicksand"/>
                <a:ea typeface="Quicksand"/>
                <a:cs typeface="Quicksand"/>
                <a:sym typeface="Quicksand"/>
              </a:endParaRPr>
            </a:p>
            <a:p>
              <a:pPr indent="0" lvl="0" marL="0" rtl="0" algn="ctr">
                <a:spcBef>
                  <a:spcPts val="0"/>
                </a:spcBef>
                <a:spcAft>
                  <a:spcPts val="0"/>
                </a:spcAft>
                <a:buNone/>
              </a:pPr>
              <a:r>
                <a:rPr lang="en" sz="1300">
                  <a:latin typeface="Quicksand"/>
                  <a:ea typeface="Quicksand"/>
                  <a:cs typeface="Quicksand"/>
                  <a:sym typeface="Quicksand"/>
                </a:rPr>
                <a:t>Subteams</a:t>
              </a:r>
              <a:endParaRPr sz="1300">
                <a:latin typeface="Quicksand"/>
                <a:ea typeface="Quicksand"/>
                <a:cs typeface="Quicksand"/>
                <a:sym typeface="Quicksand"/>
              </a:endParaRPr>
            </a:p>
          </p:txBody>
        </p:sp>
      </p:grpSp>
      <p:sp>
        <p:nvSpPr>
          <p:cNvPr id="157" name="Google Shape;157;p34"/>
          <p:cNvSpPr/>
          <p:nvPr/>
        </p:nvSpPr>
        <p:spPr>
          <a:xfrm>
            <a:off x="7697325" y="2848050"/>
            <a:ext cx="1092300" cy="332700"/>
          </a:xfrm>
          <a:prstGeom prst="rect">
            <a:avLst/>
          </a:prstGeom>
          <a:solidFill>
            <a:srgbClr val="3CD5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Quicksand"/>
                <a:ea typeface="Quicksand"/>
                <a:cs typeface="Quicksand"/>
                <a:sym typeface="Quicksand"/>
              </a:rPr>
              <a:t>Strategy</a:t>
            </a:r>
            <a:endParaRPr sz="1300">
              <a:latin typeface="Quicksand"/>
              <a:ea typeface="Quicksand"/>
              <a:cs typeface="Quicksand"/>
              <a:sym typeface="Quicksand"/>
            </a:endParaRPr>
          </a:p>
        </p:txBody>
      </p:sp>
      <p:sp>
        <p:nvSpPr>
          <p:cNvPr id="158" name="Google Shape;158;p34"/>
          <p:cNvSpPr/>
          <p:nvPr/>
        </p:nvSpPr>
        <p:spPr>
          <a:xfrm>
            <a:off x="7697325" y="3459725"/>
            <a:ext cx="1092300" cy="416400"/>
          </a:xfrm>
          <a:prstGeom prst="rect">
            <a:avLst/>
          </a:prstGeom>
          <a:solidFill>
            <a:srgbClr val="3CD52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Quicksand"/>
                <a:ea typeface="Quicksand"/>
                <a:cs typeface="Quicksand"/>
                <a:sym typeface="Quicksand"/>
              </a:rPr>
              <a:t>Impact Award</a:t>
            </a:r>
            <a:endParaRPr sz="1300">
              <a:latin typeface="Quicksand"/>
              <a:ea typeface="Quicksand"/>
              <a:cs typeface="Quicksand"/>
              <a:sym typeface="Quicksand"/>
            </a:endParaRPr>
          </a:p>
        </p:txBody>
      </p:sp>
      <p:cxnSp>
        <p:nvCxnSpPr>
          <p:cNvPr id="159" name="Google Shape;159;p34"/>
          <p:cNvCxnSpPr>
            <a:endCxn id="145" idx="2"/>
          </p:cNvCxnSpPr>
          <p:nvPr/>
        </p:nvCxnSpPr>
        <p:spPr>
          <a:xfrm flipH="1" rot="10800000">
            <a:off x="1353900" y="1609225"/>
            <a:ext cx="3218100" cy="416400"/>
          </a:xfrm>
          <a:prstGeom prst="straightConnector1">
            <a:avLst/>
          </a:prstGeom>
          <a:noFill/>
          <a:ln cap="flat" cmpd="sng" w="9525">
            <a:solidFill>
              <a:schemeClr val="dk1"/>
            </a:solidFill>
            <a:prstDash val="solid"/>
            <a:round/>
            <a:headEnd len="med" w="med" type="none"/>
            <a:tailEnd len="med" w="med" type="none"/>
          </a:ln>
        </p:spPr>
      </p:cxnSp>
      <p:cxnSp>
        <p:nvCxnSpPr>
          <p:cNvPr id="160" name="Google Shape;160;p34"/>
          <p:cNvCxnSpPr>
            <a:stCxn id="145" idx="2"/>
            <a:endCxn id="154" idx="0"/>
          </p:cNvCxnSpPr>
          <p:nvPr/>
        </p:nvCxnSpPr>
        <p:spPr>
          <a:xfrm flipH="1">
            <a:off x="3199800" y="1609225"/>
            <a:ext cx="1372200" cy="416400"/>
          </a:xfrm>
          <a:prstGeom prst="straightConnector1">
            <a:avLst/>
          </a:prstGeom>
          <a:noFill/>
          <a:ln cap="flat" cmpd="sng" w="9525">
            <a:solidFill>
              <a:srgbClr val="FFFFFF"/>
            </a:solidFill>
            <a:prstDash val="solid"/>
            <a:round/>
            <a:headEnd len="med" w="med" type="none"/>
            <a:tailEnd len="med" w="med" type="none"/>
          </a:ln>
        </p:spPr>
      </p:cxnSp>
      <p:cxnSp>
        <p:nvCxnSpPr>
          <p:cNvPr id="161" name="Google Shape;161;p34"/>
          <p:cNvCxnSpPr>
            <a:stCxn id="155" idx="0"/>
            <a:endCxn id="145" idx="2"/>
          </p:cNvCxnSpPr>
          <p:nvPr/>
        </p:nvCxnSpPr>
        <p:spPr>
          <a:xfrm rot="10800000">
            <a:off x="4571925" y="1609132"/>
            <a:ext cx="766500" cy="416400"/>
          </a:xfrm>
          <a:prstGeom prst="straightConnector1">
            <a:avLst/>
          </a:prstGeom>
          <a:noFill/>
          <a:ln cap="flat" cmpd="sng" w="9525">
            <a:solidFill>
              <a:srgbClr val="FFFFFF"/>
            </a:solidFill>
            <a:prstDash val="solid"/>
            <a:round/>
            <a:headEnd len="med" w="med" type="none"/>
            <a:tailEnd len="med" w="med" type="none"/>
          </a:ln>
        </p:spPr>
      </p:cxnSp>
      <p:cxnSp>
        <p:nvCxnSpPr>
          <p:cNvPr id="162" name="Google Shape;162;p34"/>
          <p:cNvCxnSpPr>
            <a:stCxn id="156" idx="0"/>
            <a:endCxn id="145" idx="2"/>
          </p:cNvCxnSpPr>
          <p:nvPr/>
        </p:nvCxnSpPr>
        <p:spPr>
          <a:xfrm rot="10800000">
            <a:off x="4571864" y="1609131"/>
            <a:ext cx="2864100" cy="416400"/>
          </a:xfrm>
          <a:prstGeom prst="straightConnector1">
            <a:avLst/>
          </a:prstGeom>
          <a:noFill/>
          <a:ln cap="flat" cmpd="sng" w="9525">
            <a:solidFill>
              <a:srgbClr val="FFFFFF"/>
            </a:solidFill>
            <a:prstDash val="solid"/>
            <a:round/>
            <a:headEnd len="med" w="med" type="none"/>
            <a:tailEnd len="med" w="med" type="none"/>
          </a:ln>
        </p:spPr>
      </p:cxnSp>
      <p:cxnSp>
        <p:nvCxnSpPr>
          <p:cNvPr id="163" name="Google Shape;163;p34"/>
          <p:cNvCxnSpPr/>
          <p:nvPr/>
        </p:nvCxnSpPr>
        <p:spPr>
          <a:xfrm rot="10800000">
            <a:off x="1069350" y="2568975"/>
            <a:ext cx="12000" cy="1600500"/>
          </a:xfrm>
          <a:prstGeom prst="straightConnector1">
            <a:avLst/>
          </a:prstGeom>
          <a:noFill/>
          <a:ln cap="flat" cmpd="sng" w="9525">
            <a:solidFill>
              <a:srgbClr val="FFFFFF"/>
            </a:solidFill>
            <a:prstDash val="solid"/>
            <a:round/>
            <a:headEnd len="med" w="med" type="none"/>
            <a:tailEnd len="med" w="med" type="none"/>
          </a:ln>
        </p:spPr>
      </p:cxnSp>
      <p:cxnSp>
        <p:nvCxnSpPr>
          <p:cNvPr id="164" name="Google Shape;164;p34"/>
          <p:cNvCxnSpPr>
            <a:endCxn id="156" idx="2"/>
          </p:cNvCxnSpPr>
          <p:nvPr/>
        </p:nvCxnSpPr>
        <p:spPr>
          <a:xfrm rot="10800000">
            <a:off x="7435964" y="2568964"/>
            <a:ext cx="10200" cy="1079400"/>
          </a:xfrm>
          <a:prstGeom prst="straightConnector1">
            <a:avLst/>
          </a:prstGeom>
          <a:noFill/>
          <a:ln cap="flat" cmpd="sng" w="9525">
            <a:solidFill>
              <a:srgbClr val="FFFFFF"/>
            </a:solidFill>
            <a:prstDash val="solid"/>
            <a:round/>
            <a:headEnd len="med" w="med" type="none"/>
            <a:tailEnd len="med" w="med" type="none"/>
          </a:ln>
        </p:spPr>
      </p:cxnSp>
      <p:cxnSp>
        <p:nvCxnSpPr>
          <p:cNvPr id="165" name="Google Shape;165;p34"/>
          <p:cNvCxnSpPr>
            <a:endCxn id="158" idx="1"/>
          </p:cNvCxnSpPr>
          <p:nvPr/>
        </p:nvCxnSpPr>
        <p:spPr>
          <a:xfrm>
            <a:off x="7438425" y="3616925"/>
            <a:ext cx="258900" cy="51000"/>
          </a:xfrm>
          <a:prstGeom prst="straightConnector1">
            <a:avLst/>
          </a:prstGeom>
          <a:noFill/>
          <a:ln cap="flat" cmpd="sng" w="9525">
            <a:solidFill>
              <a:srgbClr val="FFFFFF"/>
            </a:solidFill>
            <a:prstDash val="solid"/>
            <a:round/>
            <a:headEnd len="med" w="med" type="none"/>
            <a:tailEnd len="med" w="med" type="none"/>
          </a:ln>
        </p:spPr>
      </p:cxnSp>
      <p:cxnSp>
        <p:nvCxnSpPr>
          <p:cNvPr id="166" name="Google Shape;166;p34"/>
          <p:cNvCxnSpPr/>
          <p:nvPr/>
        </p:nvCxnSpPr>
        <p:spPr>
          <a:xfrm>
            <a:off x="7466150" y="3003900"/>
            <a:ext cx="231300" cy="21000"/>
          </a:xfrm>
          <a:prstGeom prst="straightConnector1">
            <a:avLst/>
          </a:prstGeom>
          <a:noFill/>
          <a:ln cap="flat" cmpd="sng" w="9525">
            <a:solidFill>
              <a:srgbClr val="FFFFFF"/>
            </a:solidFill>
            <a:prstDash val="solid"/>
            <a:round/>
            <a:headEnd len="med" w="med" type="none"/>
            <a:tailEnd len="med" w="med" type="none"/>
          </a:ln>
        </p:spPr>
      </p:cxnSp>
      <p:cxnSp>
        <p:nvCxnSpPr>
          <p:cNvPr id="167" name="Google Shape;167;p34"/>
          <p:cNvCxnSpPr>
            <a:endCxn id="147" idx="1"/>
          </p:cNvCxnSpPr>
          <p:nvPr/>
        </p:nvCxnSpPr>
        <p:spPr>
          <a:xfrm>
            <a:off x="1081325" y="2965835"/>
            <a:ext cx="334200" cy="49800"/>
          </a:xfrm>
          <a:prstGeom prst="straightConnector1">
            <a:avLst/>
          </a:prstGeom>
          <a:noFill/>
          <a:ln cap="flat" cmpd="sng" w="9525">
            <a:solidFill>
              <a:srgbClr val="FFFFFF"/>
            </a:solidFill>
            <a:prstDash val="solid"/>
            <a:round/>
            <a:headEnd len="med" w="med" type="none"/>
            <a:tailEnd len="med" w="med" type="none"/>
          </a:ln>
        </p:spPr>
      </p:cxnSp>
      <p:cxnSp>
        <p:nvCxnSpPr>
          <p:cNvPr id="168" name="Google Shape;168;p34"/>
          <p:cNvCxnSpPr/>
          <p:nvPr/>
        </p:nvCxnSpPr>
        <p:spPr>
          <a:xfrm>
            <a:off x="1081350" y="3577075"/>
            <a:ext cx="334200" cy="45900"/>
          </a:xfrm>
          <a:prstGeom prst="straightConnector1">
            <a:avLst/>
          </a:prstGeom>
          <a:noFill/>
          <a:ln cap="flat" cmpd="sng" w="9525">
            <a:solidFill>
              <a:srgbClr val="FFFFFF"/>
            </a:solidFill>
            <a:prstDash val="solid"/>
            <a:round/>
            <a:headEnd len="med" w="med" type="none"/>
            <a:tailEnd len="med" w="med" type="none"/>
          </a:ln>
        </p:spPr>
      </p:cxnSp>
      <p:cxnSp>
        <p:nvCxnSpPr>
          <p:cNvPr id="169" name="Google Shape;169;p34"/>
          <p:cNvCxnSpPr/>
          <p:nvPr/>
        </p:nvCxnSpPr>
        <p:spPr>
          <a:xfrm>
            <a:off x="1090750" y="4150675"/>
            <a:ext cx="315600" cy="79200"/>
          </a:xfrm>
          <a:prstGeom prst="straightConnector1">
            <a:avLst/>
          </a:prstGeom>
          <a:noFill/>
          <a:ln cap="flat" cmpd="sng" w="9525">
            <a:solidFill>
              <a:srgbClr val="FFFFFF"/>
            </a:solidFill>
            <a:prstDash val="solid"/>
            <a:round/>
            <a:headEnd len="med" w="med" type="none"/>
            <a:tailEnd len="med" w="med" type="none"/>
          </a:ln>
        </p:spPr>
      </p:cxnSp>
      <p:sp>
        <p:nvSpPr>
          <p:cNvPr id="170" name="Google Shape;170;p34"/>
          <p:cNvSpPr txBox="1"/>
          <p:nvPr/>
        </p:nvSpPr>
        <p:spPr>
          <a:xfrm>
            <a:off x="272675" y="159825"/>
            <a:ext cx="30492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800">
                <a:solidFill>
                  <a:schemeClr val="dk1"/>
                </a:solidFill>
                <a:latin typeface="Oswald"/>
                <a:ea typeface="Oswald"/>
                <a:cs typeface="Oswald"/>
                <a:sym typeface="Oswald"/>
              </a:rPr>
              <a:t>Team Structure</a:t>
            </a:r>
            <a:endParaRPr sz="3800">
              <a:solidFill>
                <a:schemeClr val="dk1"/>
              </a:solidFill>
              <a:latin typeface="Oswald"/>
              <a:ea typeface="Oswald"/>
              <a:cs typeface="Oswald"/>
              <a:sym typeface="Oswald"/>
            </a:endParaRPr>
          </a:p>
        </p:txBody>
      </p:sp>
      <p:cxnSp>
        <p:nvCxnSpPr>
          <p:cNvPr id="171" name="Google Shape;171;p34"/>
          <p:cNvCxnSpPr>
            <a:endCxn id="154" idx="2"/>
          </p:cNvCxnSpPr>
          <p:nvPr/>
        </p:nvCxnSpPr>
        <p:spPr>
          <a:xfrm flipH="1" rot="10800000">
            <a:off x="3178208" y="2568966"/>
            <a:ext cx="21600" cy="1045800"/>
          </a:xfrm>
          <a:prstGeom prst="straightConnector1">
            <a:avLst/>
          </a:prstGeom>
          <a:noFill/>
          <a:ln cap="flat" cmpd="sng" w="9525">
            <a:solidFill>
              <a:srgbClr val="FFFFFF"/>
            </a:solidFill>
            <a:prstDash val="solid"/>
            <a:round/>
            <a:headEnd len="med" w="med" type="none"/>
            <a:tailEnd len="med" w="med" type="none"/>
          </a:ln>
        </p:spPr>
      </p:cxnSp>
      <p:cxnSp>
        <p:nvCxnSpPr>
          <p:cNvPr id="172" name="Google Shape;172;p34"/>
          <p:cNvCxnSpPr/>
          <p:nvPr/>
        </p:nvCxnSpPr>
        <p:spPr>
          <a:xfrm>
            <a:off x="3178250" y="3003900"/>
            <a:ext cx="231300" cy="21000"/>
          </a:xfrm>
          <a:prstGeom prst="straightConnector1">
            <a:avLst/>
          </a:prstGeom>
          <a:noFill/>
          <a:ln cap="flat" cmpd="sng" w="9525">
            <a:solidFill>
              <a:srgbClr val="FFFFFF"/>
            </a:solidFill>
            <a:prstDash val="solid"/>
            <a:round/>
            <a:headEnd len="med" w="med" type="none"/>
            <a:tailEnd len="med" w="med" type="none"/>
          </a:ln>
        </p:spPr>
      </p:cxnSp>
      <p:cxnSp>
        <p:nvCxnSpPr>
          <p:cNvPr id="173" name="Google Shape;173;p34"/>
          <p:cNvCxnSpPr/>
          <p:nvPr/>
        </p:nvCxnSpPr>
        <p:spPr>
          <a:xfrm>
            <a:off x="3151150" y="3615625"/>
            <a:ext cx="231300" cy="2100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7" name="Shape 177"/>
        <p:cNvGrpSpPr/>
        <p:nvPr/>
      </p:nvGrpSpPr>
      <p:grpSpPr>
        <a:xfrm>
          <a:off x="0" y="0"/>
          <a:ext cx="0" cy="0"/>
          <a:chOff x="0" y="0"/>
          <a:chExt cx="0" cy="0"/>
        </a:xfrm>
      </p:grpSpPr>
      <p:sp>
        <p:nvSpPr>
          <p:cNvPr id="178" name="Google Shape;178;p35"/>
          <p:cNvSpPr txBox="1"/>
          <p:nvPr>
            <p:ph idx="1" type="body"/>
          </p:nvPr>
        </p:nvSpPr>
        <p:spPr>
          <a:xfrm>
            <a:off x="457200" y="1063375"/>
            <a:ext cx="3695100" cy="3725700"/>
          </a:xfrm>
          <a:prstGeom prst="rect">
            <a:avLst/>
          </a:prstGeom>
        </p:spPr>
        <p:txBody>
          <a:bodyPr anchorCtr="0" anchor="t" bIns="91425" lIns="91425" spcFirstLastPara="1" rIns="91425" wrap="square" tIns="91425">
            <a:noAutofit/>
          </a:bodyPr>
          <a:lstStyle/>
          <a:p>
            <a:pPr indent="-419100" lvl="0" marL="457200" rtl="0" algn="l">
              <a:lnSpc>
                <a:spcPct val="115000"/>
              </a:lnSpc>
              <a:spcBef>
                <a:spcPts val="600"/>
              </a:spcBef>
              <a:spcAft>
                <a:spcPts val="0"/>
              </a:spcAft>
              <a:buSzPts val="3000"/>
              <a:buChar char="●"/>
            </a:pPr>
            <a:r>
              <a:rPr lang="en"/>
              <a:t>Core Leadership</a:t>
            </a:r>
            <a:endParaRPr/>
          </a:p>
          <a:p>
            <a:pPr indent="-419100" lvl="0" marL="457200" rtl="0" algn="l">
              <a:lnSpc>
                <a:spcPct val="115000"/>
              </a:lnSpc>
              <a:spcBef>
                <a:spcPts val="0"/>
              </a:spcBef>
              <a:spcAft>
                <a:spcPts val="0"/>
              </a:spcAft>
              <a:buSzPts val="3000"/>
              <a:buChar char="●"/>
            </a:pPr>
            <a:r>
              <a:rPr lang="en"/>
              <a:t>Leadership</a:t>
            </a:r>
            <a:endParaRPr/>
          </a:p>
          <a:p>
            <a:pPr indent="-419100" lvl="0" marL="457200" rtl="0" algn="l">
              <a:lnSpc>
                <a:spcPct val="115000"/>
              </a:lnSpc>
              <a:spcBef>
                <a:spcPts val="0"/>
              </a:spcBef>
              <a:spcAft>
                <a:spcPts val="0"/>
              </a:spcAft>
              <a:buSzPts val="3000"/>
              <a:buChar char="●"/>
            </a:pPr>
            <a:r>
              <a:rPr lang="en"/>
              <a:t>Subteams</a:t>
            </a:r>
            <a:endParaRPr/>
          </a:p>
          <a:p>
            <a:pPr indent="-381000" lvl="1" marL="914400" rtl="0" algn="l">
              <a:lnSpc>
                <a:spcPct val="115000"/>
              </a:lnSpc>
              <a:spcBef>
                <a:spcPts val="0"/>
              </a:spcBef>
              <a:spcAft>
                <a:spcPts val="0"/>
              </a:spcAft>
              <a:buClr>
                <a:schemeClr val="lt1"/>
              </a:buClr>
              <a:buSzPts val="2400"/>
              <a:buChar char="○"/>
            </a:pPr>
            <a:r>
              <a:rPr lang="en">
                <a:solidFill>
                  <a:schemeClr val="lt1"/>
                </a:solidFill>
                <a:highlight>
                  <a:srgbClr val="FD8306"/>
                </a:highlight>
              </a:rPr>
              <a:t>Primary</a:t>
            </a:r>
            <a:endParaRPr>
              <a:solidFill>
                <a:schemeClr val="lt1"/>
              </a:solidFill>
              <a:highlight>
                <a:srgbClr val="FD8306"/>
              </a:highlight>
            </a:endParaRPr>
          </a:p>
          <a:p>
            <a:pPr indent="-381000" lvl="1" marL="914400" rtl="0" algn="l">
              <a:lnSpc>
                <a:spcPct val="115000"/>
              </a:lnSpc>
              <a:spcBef>
                <a:spcPts val="0"/>
              </a:spcBef>
              <a:spcAft>
                <a:spcPts val="0"/>
              </a:spcAft>
              <a:buSzPts val="2400"/>
              <a:buChar char="○"/>
            </a:pPr>
            <a:r>
              <a:rPr lang="en">
                <a:highlight>
                  <a:srgbClr val="F1C232"/>
                </a:highlight>
              </a:rPr>
              <a:t>Secondary</a:t>
            </a:r>
            <a:endParaRPr>
              <a:highlight>
                <a:srgbClr val="F1C232"/>
              </a:highlight>
            </a:endParaRPr>
          </a:p>
          <a:p>
            <a:pPr indent="-419100" lvl="0" marL="457200" rtl="0" algn="l">
              <a:lnSpc>
                <a:spcPct val="115000"/>
              </a:lnSpc>
              <a:spcBef>
                <a:spcPts val="0"/>
              </a:spcBef>
              <a:spcAft>
                <a:spcPts val="0"/>
              </a:spcAft>
              <a:buSzPts val="3000"/>
              <a:buChar char="●"/>
            </a:pPr>
            <a:r>
              <a:rPr lang="en"/>
              <a:t>Outreach Leads</a:t>
            </a:r>
            <a:endParaRPr/>
          </a:p>
          <a:p>
            <a:pPr indent="-419100" lvl="0" marL="457200" rtl="0" algn="l">
              <a:lnSpc>
                <a:spcPct val="115000"/>
              </a:lnSpc>
              <a:spcBef>
                <a:spcPts val="0"/>
              </a:spcBef>
              <a:spcAft>
                <a:spcPts val="0"/>
              </a:spcAft>
              <a:buSzPts val="3000"/>
              <a:buChar char="●"/>
            </a:pPr>
            <a:r>
              <a:rPr lang="en"/>
              <a:t>Mentors</a:t>
            </a:r>
            <a:endParaRPr/>
          </a:p>
          <a:p>
            <a:pPr indent="0" lvl="0" marL="457200" rtl="0" algn="l">
              <a:lnSpc>
                <a:spcPct val="115000"/>
              </a:lnSpc>
              <a:spcBef>
                <a:spcPts val="600"/>
              </a:spcBef>
              <a:spcAft>
                <a:spcPts val="0"/>
              </a:spcAft>
              <a:buNone/>
            </a:pPr>
            <a:r>
              <a:rPr lang="en"/>
              <a:t> </a:t>
            </a:r>
            <a:endParaRPr/>
          </a:p>
        </p:txBody>
      </p:sp>
      <p:sp>
        <p:nvSpPr>
          <p:cNvPr id="179" name="Google Shape;179;p35"/>
          <p:cNvSpPr/>
          <p:nvPr/>
        </p:nvSpPr>
        <p:spPr>
          <a:xfrm>
            <a:off x="4107375" y="591725"/>
            <a:ext cx="2789400" cy="3987300"/>
          </a:xfrm>
          <a:prstGeom prst="rect">
            <a:avLst/>
          </a:prstGeom>
          <a:noFill/>
          <a:ln cap="flat" cmpd="sng" w="28575">
            <a:solidFill>
              <a:srgbClr val="00FF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5"/>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Team Structure </a:t>
            </a:r>
            <a:endParaRPr/>
          </a:p>
        </p:txBody>
      </p:sp>
      <p:cxnSp>
        <p:nvCxnSpPr>
          <p:cNvPr id="181" name="Google Shape;181;p35"/>
          <p:cNvCxnSpPr>
            <a:stCxn id="182" idx="2"/>
            <a:endCxn id="183" idx="1"/>
          </p:cNvCxnSpPr>
          <p:nvPr/>
        </p:nvCxnSpPr>
        <p:spPr>
          <a:xfrm flipH="1" rot="10800000">
            <a:off x="4552064" y="1849815"/>
            <a:ext cx="676800" cy="786300"/>
          </a:xfrm>
          <a:prstGeom prst="bentConnector3">
            <a:avLst>
              <a:gd fmla="val 50008" name="adj1"/>
            </a:avLst>
          </a:prstGeom>
          <a:noFill/>
          <a:ln cap="flat" cmpd="sng" w="19050">
            <a:solidFill>
              <a:srgbClr val="FFFFFF"/>
            </a:solidFill>
            <a:prstDash val="solid"/>
            <a:round/>
            <a:headEnd len="sm" w="sm" type="none"/>
            <a:tailEnd len="sm" w="sm" type="none"/>
          </a:ln>
        </p:spPr>
      </p:cxnSp>
      <p:cxnSp>
        <p:nvCxnSpPr>
          <p:cNvPr id="184" name="Google Shape;184;p35"/>
          <p:cNvCxnSpPr>
            <a:stCxn id="182" idx="2"/>
            <a:endCxn id="185" idx="1"/>
          </p:cNvCxnSpPr>
          <p:nvPr/>
        </p:nvCxnSpPr>
        <p:spPr>
          <a:xfrm flipH="1" rot="10800000">
            <a:off x="4552064" y="858915"/>
            <a:ext cx="677100" cy="1777200"/>
          </a:xfrm>
          <a:prstGeom prst="bentConnector3">
            <a:avLst>
              <a:gd fmla="val 49993" name="adj1"/>
            </a:avLst>
          </a:prstGeom>
          <a:noFill/>
          <a:ln cap="flat" cmpd="sng" w="19050">
            <a:solidFill>
              <a:srgbClr val="FFFFFF"/>
            </a:solidFill>
            <a:prstDash val="solid"/>
            <a:round/>
            <a:headEnd len="sm" w="sm" type="none"/>
            <a:tailEnd len="sm" w="sm" type="none"/>
          </a:ln>
        </p:spPr>
      </p:cxnSp>
      <p:sp>
        <p:nvSpPr>
          <p:cNvPr id="182" name="Google Shape;182;p35"/>
          <p:cNvSpPr/>
          <p:nvPr/>
        </p:nvSpPr>
        <p:spPr>
          <a:xfrm rot="-5400000">
            <a:off x="3319064" y="2454915"/>
            <a:ext cx="2103600" cy="362400"/>
          </a:xfrm>
          <a:prstGeom prst="roundRect">
            <a:avLst>
              <a:gd fmla="val 16667" name="adj"/>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434343"/>
                </a:solidFill>
                <a:latin typeface="Quicksand"/>
                <a:ea typeface="Quicksand"/>
                <a:cs typeface="Quicksand"/>
                <a:sym typeface="Quicksand"/>
              </a:rPr>
              <a:t>Core Leadership</a:t>
            </a:r>
            <a:endParaRPr b="1" sz="1100">
              <a:solidFill>
                <a:srgbClr val="434343"/>
              </a:solidFill>
              <a:latin typeface="Quicksand"/>
              <a:ea typeface="Quicksand"/>
              <a:cs typeface="Quicksand"/>
              <a:sym typeface="Quicksand"/>
            </a:endParaRPr>
          </a:p>
        </p:txBody>
      </p:sp>
      <p:sp>
        <p:nvSpPr>
          <p:cNvPr id="185" name="Google Shape;185;p35"/>
          <p:cNvSpPr/>
          <p:nvPr/>
        </p:nvSpPr>
        <p:spPr>
          <a:xfrm>
            <a:off x="5229075" y="654477"/>
            <a:ext cx="1394400" cy="408900"/>
          </a:xfrm>
          <a:prstGeom prst="roundRect">
            <a:avLst>
              <a:gd fmla="val 16667" name="adj"/>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434343"/>
                </a:solidFill>
                <a:latin typeface="Quicksand"/>
                <a:ea typeface="Quicksand"/>
                <a:cs typeface="Quicksand"/>
                <a:sym typeface="Quicksand"/>
              </a:rPr>
              <a:t>Hardware Fabrication Lead</a:t>
            </a:r>
            <a:endParaRPr b="1" sz="1100">
              <a:solidFill>
                <a:srgbClr val="434343"/>
              </a:solidFill>
              <a:latin typeface="Quicksand"/>
              <a:ea typeface="Quicksand"/>
              <a:cs typeface="Quicksand"/>
              <a:sym typeface="Quicksand"/>
            </a:endParaRPr>
          </a:p>
        </p:txBody>
      </p:sp>
      <p:sp>
        <p:nvSpPr>
          <p:cNvPr id="183" name="Google Shape;183;p35"/>
          <p:cNvSpPr/>
          <p:nvPr/>
        </p:nvSpPr>
        <p:spPr>
          <a:xfrm>
            <a:off x="5228975" y="1645300"/>
            <a:ext cx="1394400" cy="408900"/>
          </a:xfrm>
          <a:prstGeom prst="roundRect">
            <a:avLst>
              <a:gd fmla="val 16667" name="adj"/>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434343"/>
                </a:solidFill>
                <a:latin typeface="Quicksand"/>
                <a:ea typeface="Quicksand"/>
                <a:cs typeface="Quicksand"/>
                <a:sym typeface="Quicksand"/>
              </a:rPr>
              <a:t>Hardware Electrical Lead</a:t>
            </a:r>
            <a:endParaRPr b="1" sz="1100">
              <a:solidFill>
                <a:srgbClr val="434343"/>
              </a:solidFill>
              <a:latin typeface="Quicksand"/>
              <a:ea typeface="Quicksand"/>
              <a:cs typeface="Quicksand"/>
              <a:sym typeface="Quicksand"/>
            </a:endParaRPr>
          </a:p>
        </p:txBody>
      </p:sp>
      <p:sp>
        <p:nvSpPr>
          <p:cNvPr id="186" name="Google Shape;186;p35"/>
          <p:cNvSpPr/>
          <p:nvPr/>
        </p:nvSpPr>
        <p:spPr>
          <a:xfrm>
            <a:off x="7094800" y="1149864"/>
            <a:ext cx="1394400" cy="408900"/>
          </a:xfrm>
          <a:prstGeom prst="roundRect">
            <a:avLst>
              <a:gd fmla="val 16667" name="adj"/>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434343"/>
                </a:solidFill>
                <a:latin typeface="Quicksand"/>
                <a:ea typeface="Quicksand"/>
                <a:cs typeface="Quicksand"/>
                <a:sym typeface="Quicksand"/>
              </a:rPr>
              <a:t>Design Subteam</a:t>
            </a:r>
            <a:endParaRPr b="1" sz="1100">
              <a:solidFill>
                <a:srgbClr val="434343"/>
              </a:solidFill>
              <a:latin typeface="Quicksand"/>
              <a:ea typeface="Quicksand"/>
              <a:cs typeface="Quicksand"/>
              <a:sym typeface="Quicksand"/>
            </a:endParaRPr>
          </a:p>
        </p:txBody>
      </p:sp>
      <p:sp>
        <p:nvSpPr>
          <p:cNvPr id="187" name="Google Shape;187;p35"/>
          <p:cNvSpPr/>
          <p:nvPr/>
        </p:nvSpPr>
        <p:spPr>
          <a:xfrm>
            <a:off x="7094800" y="1645264"/>
            <a:ext cx="1394400" cy="408900"/>
          </a:xfrm>
          <a:prstGeom prst="roundRect">
            <a:avLst>
              <a:gd fmla="val 16667" name="adj"/>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434343"/>
                </a:solidFill>
                <a:latin typeface="Quicksand"/>
                <a:ea typeface="Quicksand"/>
                <a:cs typeface="Quicksand"/>
                <a:sym typeface="Quicksand"/>
              </a:rPr>
              <a:t>Electrical Subteam</a:t>
            </a:r>
            <a:endParaRPr b="1" sz="1100">
              <a:solidFill>
                <a:srgbClr val="434343"/>
              </a:solidFill>
              <a:latin typeface="Quicksand"/>
              <a:ea typeface="Quicksand"/>
              <a:cs typeface="Quicksand"/>
              <a:sym typeface="Quicksand"/>
            </a:endParaRPr>
          </a:p>
        </p:txBody>
      </p:sp>
      <p:cxnSp>
        <p:nvCxnSpPr>
          <p:cNvPr id="188" name="Google Shape;188;p35"/>
          <p:cNvCxnSpPr>
            <a:stCxn id="185" idx="3"/>
            <a:endCxn id="189" idx="1"/>
          </p:cNvCxnSpPr>
          <p:nvPr/>
        </p:nvCxnSpPr>
        <p:spPr>
          <a:xfrm>
            <a:off x="6623475" y="858927"/>
            <a:ext cx="471300" cy="600"/>
          </a:xfrm>
          <a:prstGeom prst="bentConnector3">
            <a:avLst>
              <a:gd fmla="val 50003" name="adj1"/>
            </a:avLst>
          </a:prstGeom>
          <a:noFill/>
          <a:ln cap="flat" cmpd="sng" w="19050">
            <a:solidFill>
              <a:srgbClr val="FFFFFF"/>
            </a:solidFill>
            <a:prstDash val="solid"/>
            <a:round/>
            <a:headEnd len="sm" w="sm" type="none"/>
            <a:tailEnd len="sm" w="sm" type="none"/>
          </a:ln>
        </p:spPr>
      </p:cxnSp>
      <p:cxnSp>
        <p:nvCxnSpPr>
          <p:cNvPr id="190" name="Google Shape;190;p35"/>
          <p:cNvCxnSpPr>
            <a:stCxn id="187" idx="1"/>
            <a:endCxn id="183" idx="3"/>
          </p:cNvCxnSpPr>
          <p:nvPr/>
        </p:nvCxnSpPr>
        <p:spPr>
          <a:xfrm flipH="1">
            <a:off x="6623500" y="1849714"/>
            <a:ext cx="471300" cy="600"/>
          </a:xfrm>
          <a:prstGeom prst="bentConnector3">
            <a:avLst>
              <a:gd fmla="val 50013" name="adj1"/>
            </a:avLst>
          </a:prstGeom>
          <a:noFill/>
          <a:ln cap="flat" cmpd="sng" w="19050">
            <a:solidFill>
              <a:srgbClr val="FFFFFF"/>
            </a:solidFill>
            <a:prstDash val="solid"/>
            <a:round/>
            <a:headEnd len="sm" w="sm" type="none"/>
            <a:tailEnd len="sm" w="sm" type="none"/>
          </a:ln>
        </p:spPr>
      </p:cxnSp>
      <p:sp>
        <p:nvSpPr>
          <p:cNvPr id="189" name="Google Shape;189;p35"/>
          <p:cNvSpPr/>
          <p:nvPr/>
        </p:nvSpPr>
        <p:spPr>
          <a:xfrm>
            <a:off x="7094800" y="654486"/>
            <a:ext cx="1394400" cy="408900"/>
          </a:xfrm>
          <a:prstGeom prst="roundRect">
            <a:avLst>
              <a:gd fmla="val 16667" name="adj"/>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434343"/>
                </a:solidFill>
                <a:latin typeface="Quicksand"/>
                <a:ea typeface="Quicksand"/>
                <a:cs typeface="Quicksand"/>
                <a:sym typeface="Quicksand"/>
              </a:rPr>
              <a:t>Fabrication Subteam</a:t>
            </a:r>
            <a:endParaRPr b="1" sz="1100">
              <a:solidFill>
                <a:srgbClr val="434343"/>
              </a:solidFill>
              <a:latin typeface="Quicksand"/>
              <a:ea typeface="Quicksand"/>
              <a:cs typeface="Quicksand"/>
              <a:sym typeface="Quicksand"/>
            </a:endParaRPr>
          </a:p>
        </p:txBody>
      </p:sp>
      <p:cxnSp>
        <p:nvCxnSpPr>
          <p:cNvPr id="191" name="Google Shape;191;p35"/>
          <p:cNvCxnSpPr>
            <a:stCxn id="182" idx="2"/>
            <a:endCxn id="192" idx="1"/>
          </p:cNvCxnSpPr>
          <p:nvPr/>
        </p:nvCxnSpPr>
        <p:spPr>
          <a:xfrm>
            <a:off x="4552064" y="2636115"/>
            <a:ext cx="676800" cy="699900"/>
          </a:xfrm>
          <a:prstGeom prst="bentConnector3">
            <a:avLst>
              <a:gd fmla="val 50002" name="adj1"/>
            </a:avLst>
          </a:prstGeom>
          <a:noFill/>
          <a:ln cap="flat" cmpd="sng" w="19050">
            <a:solidFill>
              <a:srgbClr val="FFFFFF"/>
            </a:solidFill>
            <a:prstDash val="solid"/>
            <a:round/>
            <a:headEnd len="sm" w="sm" type="none"/>
            <a:tailEnd len="sm" w="sm" type="none"/>
          </a:ln>
        </p:spPr>
      </p:cxnSp>
      <p:sp>
        <p:nvSpPr>
          <p:cNvPr id="192" name="Google Shape;192;p35"/>
          <p:cNvSpPr/>
          <p:nvPr/>
        </p:nvSpPr>
        <p:spPr>
          <a:xfrm>
            <a:off x="5228888" y="3131575"/>
            <a:ext cx="1394400" cy="408900"/>
          </a:xfrm>
          <a:prstGeom prst="roundRect">
            <a:avLst>
              <a:gd fmla="val 16667" name="adj"/>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434343"/>
                </a:solidFill>
                <a:latin typeface="Quicksand"/>
                <a:ea typeface="Quicksand"/>
                <a:cs typeface="Quicksand"/>
                <a:sym typeface="Quicksand"/>
              </a:rPr>
              <a:t>Business/Media  Lead</a:t>
            </a:r>
            <a:endParaRPr b="1" sz="1100">
              <a:solidFill>
                <a:srgbClr val="434343"/>
              </a:solidFill>
              <a:latin typeface="Quicksand"/>
              <a:ea typeface="Quicksand"/>
              <a:cs typeface="Quicksand"/>
              <a:sym typeface="Quicksand"/>
            </a:endParaRPr>
          </a:p>
        </p:txBody>
      </p:sp>
      <p:sp>
        <p:nvSpPr>
          <p:cNvPr id="193" name="Google Shape;193;p35"/>
          <p:cNvSpPr/>
          <p:nvPr/>
        </p:nvSpPr>
        <p:spPr>
          <a:xfrm>
            <a:off x="7094800" y="3131474"/>
            <a:ext cx="1394400" cy="408900"/>
          </a:xfrm>
          <a:prstGeom prst="roundRect">
            <a:avLst>
              <a:gd fmla="val 16667" name="adj"/>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434343"/>
                </a:solidFill>
                <a:latin typeface="Quicksand"/>
                <a:ea typeface="Quicksand"/>
                <a:cs typeface="Quicksand"/>
                <a:sym typeface="Quicksand"/>
              </a:rPr>
              <a:t>Business/Media  Subteam</a:t>
            </a:r>
            <a:endParaRPr b="1" sz="1100">
              <a:solidFill>
                <a:srgbClr val="434343"/>
              </a:solidFill>
              <a:latin typeface="Quicksand"/>
              <a:ea typeface="Quicksand"/>
              <a:cs typeface="Quicksand"/>
              <a:sym typeface="Quicksand"/>
            </a:endParaRPr>
          </a:p>
        </p:txBody>
      </p:sp>
      <p:cxnSp>
        <p:nvCxnSpPr>
          <p:cNvPr id="194" name="Google Shape;194;p35"/>
          <p:cNvCxnSpPr>
            <a:stCxn id="193" idx="1"/>
            <a:endCxn id="192" idx="3"/>
          </p:cNvCxnSpPr>
          <p:nvPr/>
        </p:nvCxnSpPr>
        <p:spPr>
          <a:xfrm flipH="1">
            <a:off x="6623200" y="3335924"/>
            <a:ext cx="471600" cy="600"/>
          </a:xfrm>
          <a:prstGeom prst="bentConnector3">
            <a:avLst>
              <a:gd fmla="val 49991" name="adj1"/>
            </a:avLst>
          </a:prstGeom>
          <a:noFill/>
          <a:ln cap="flat" cmpd="sng" w="19050">
            <a:solidFill>
              <a:srgbClr val="FFFFFF"/>
            </a:solidFill>
            <a:prstDash val="solid"/>
            <a:round/>
            <a:headEnd len="sm" w="sm" type="none"/>
            <a:tailEnd len="sm" w="sm" type="none"/>
          </a:ln>
        </p:spPr>
      </p:cxnSp>
      <p:cxnSp>
        <p:nvCxnSpPr>
          <p:cNvPr id="195" name="Google Shape;195;p35"/>
          <p:cNvCxnSpPr>
            <a:stCxn id="182" idx="2"/>
            <a:endCxn id="196" idx="1"/>
          </p:cNvCxnSpPr>
          <p:nvPr/>
        </p:nvCxnSpPr>
        <p:spPr>
          <a:xfrm flipH="1" rot="10800000">
            <a:off x="4552064" y="2345115"/>
            <a:ext cx="676800" cy="291000"/>
          </a:xfrm>
          <a:prstGeom prst="bentConnector3">
            <a:avLst>
              <a:gd fmla="val 50002" name="adj1"/>
            </a:avLst>
          </a:prstGeom>
          <a:noFill/>
          <a:ln cap="flat" cmpd="sng" w="19050">
            <a:solidFill>
              <a:srgbClr val="FFFFFF"/>
            </a:solidFill>
            <a:prstDash val="solid"/>
            <a:round/>
            <a:headEnd len="sm" w="sm" type="none"/>
            <a:tailEnd len="sm" w="sm" type="none"/>
          </a:ln>
        </p:spPr>
      </p:cxnSp>
      <p:sp>
        <p:nvSpPr>
          <p:cNvPr id="196" name="Google Shape;196;p35"/>
          <p:cNvSpPr/>
          <p:nvPr/>
        </p:nvSpPr>
        <p:spPr>
          <a:xfrm>
            <a:off x="5228888" y="2140725"/>
            <a:ext cx="1394400" cy="408900"/>
          </a:xfrm>
          <a:prstGeom prst="roundRect">
            <a:avLst>
              <a:gd fmla="val 16667" name="adj"/>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434343"/>
                </a:solidFill>
                <a:latin typeface="Quicksand"/>
                <a:ea typeface="Quicksand"/>
                <a:cs typeface="Quicksand"/>
                <a:sym typeface="Quicksand"/>
              </a:rPr>
              <a:t>Software Robot Lead</a:t>
            </a:r>
            <a:endParaRPr b="1" sz="1100">
              <a:solidFill>
                <a:srgbClr val="434343"/>
              </a:solidFill>
              <a:latin typeface="Quicksand"/>
              <a:ea typeface="Quicksand"/>
              <a:cs typeface="Quicksand"/>
              <a:sym typeface="Quicksand"/>
            </a:endParaRPr>
          </a:p>
        </p:txBody>
      </p:sp>
      <p:sp>
        <p:nvSpPr>
          <p:cNvPr id="197" name="Google Shape;197;p35"/>
          <p:cNvSpPr/>
          <p:nvPr/>
        </p:nvSpPr>
        <p:spPr>
          <a:xfrm>
            <a:off x="7094788" y="2140664"/>
            <a:ext cx="1394400" cy="408900"/>
          </a:xfrm>
          <a:prstGeom prst="roundRect">
            <a:avLst>
              <a:gd fmla="val 16667" name="adj"/>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434343"/>
                </a:solidFill>
                <a:latin typeface="Quicksand"/>
                <a:ea typeface="Quicksand"/>
                <a:cs typeface="Quicksand"/>
                <a:sym typeface="Quicksand"/>
              </a:rPr>
              <a:t>Software Robot Subteam</a:t>
            </a:r>
            <a:endParaRPr b="1" sz="1100">
              <a:solidFill>
                <a:srgbClr val="434343"/>
              </a:solidFill>
              <a:latin typeface="Quicksand"/>
              <a:ea typeface="Quicksand"/>
              <a:cs typeface="Quicksand"/>
              <a:sym typeface="Quicksand"/>
            </a:endParaRPr>
          </a:p>
        </p:txBody>
      </p:sp>
      <p:cxnSp>
        <p:nvCxnSpPr>
          <p:cNvPr id="198" name="Google Shape;198;p35"/>
          <p:cNvCxnSpPr>
            <a:stCxn id="197" idx="1"/>
            <a:endCxn id="196" idx="3"/>
          </p:cNvCxnSpPr>
          <p:nvPr/>
        </p:nvCxnSpPr>
        <p:spPr>
          <a:xfrm flipH="1">
            <a:off x="6623188" y="2345114"/>
            <a:ext cx="471600" cy="600"/>
          </a:xfrm>
          <a:prstGeom prst="bentConnector3">
            <a:avLst>
              <a:gd fmla="val 49989" name="adj1"/>
            </a:avLst>
          </a:prstGeom>
          <a:noFill/>
          <a:ln cap="flat" cmpd="sng" w="19050">
            <a:solidFill>
              <a:srgbClr val="FFFFFF"/>
            </a:solidFill>
            <a:prstDash val="solid"/>
            <a:round/>
            <a:headEnd len="sm" w="sm" type="none"/>
            <a:tailEnd len="sm" w="sm" type="none"/>
          </a:ln>
        </p:spPr>
      </p:cxnSp>
      <p:sp>
        <p:nvSpPr>
          <p:cNvPr id="199" name="Google Shape;199;p35"/>
          <p:cNvSpPr/>
          <p:nvPr/>
        </p:nvSpPr>
        <p:spPr>
          <a:xfrm>
            <a:off x="5228888" y="2636150"/>
            <a:ext cx="1394400" cy="408900"/>
          </a:xfrm>
          <a:prstGeom prst="roundRect">
            <a:avLst>
              <a:gd fmla="val 16667" name="adj"/>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434343"/>
                </a:solidFill>
                <a:latin typeface="Quicksand"/>
                <a:ea typeface="Quicksand"/>
                <a:cs typeface="Quicksand"/>
                <a:sym typeface="Quicksand"/>
              </a:rPr>
              <a:t>Software Scouting Lead</a:t>
            </a:r>
            <a:endParaRPr b="1" sz="1100">
              <a:solidFill>
                <a:srgbClr val="434343"/>
              </a:solidFill>
              <a:latin typeface="Quicksand"/>
              <a:ea typeface="Quicksand"/>
              <a:cs typeface="Quicksand"/>
              <a:sym typeface="Quicksand"/>
            </a:endParaRPr>
          </a:p>
        </p:txBody>
      </p:sp>
      <p:cxnSp>
        <p:nvCxnSpPr>
          <p:cNvPr id="200" name="Google Shape;200;p35"/>
          <p:cNvCxnSpPr>
            <a:stCxn id="201" idx="1"/>
            <a:endCxn id="199" idx="3"/>
          </p:cNvCxnSpPr>
          <p:nvPr/>
        </p:nvCxnSpPr>
        <p:spPr>
          <a:xfrm flipH="1">
            <a:off x="6623188" y="2840514"/>
            <a:ext cx="471600" cy="600"/>
          </a:xfrm>
          <a:prstGeom prst="bentConnector3">
            <a:avLst>
              <a:gd fmla="val 49989" name="adj1"/>
            </a:avLst>
          </a:prstGeom>
          <a:noFill/>
          <a:ln cap="flat" cmpd="sng" w="19050">
            <a:solidFill>
              <a:srgbClr val="FFFFFF"/>
            </a:solidFill>
            <a:prstDash val="solid"/>
            <a:round/>
            <a:headEnd len="sm" w="sm" type="none"/>
            <a:tailEnd len="sm" w="sm" type="none"/>
          </a:ln>
        </p:spPr>
      </p:cxnSp>
      <p:sp>
        <p:nvSpPr>
          <p:cNvPr id="201" name="Google Shape;201;p35"/>
          <p:cNvSpPr/>
          <p:nvPr/>
        </p:nvSpPr>
        <p:spPr>
          <a:xfrm>
            <a:off x="7094788" y="2636064"/>
            <a:ext cx="1394400" cy="408900"/>
          </a:xfrm>
          <a:prstGeom prst="roundRect">
            <a:avLst>
              <a:gd fmla="val 16667" name="adj"/>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434343"/>
                </a:solidFill>
                <a:latin typeface="Quicksand"/>
                <a:ea typeface="Quicksand"/>
                <a:cs typeface="Quicksand"/>
                <a:sym typeface="Quicksand"/>
              </a:rPr>
              <a:t>Software Robot Subteam</a:t>
            </a:r>
            <a:endParaRPr b="1" sz="1100">
              <a:solidFill>
                <a:srgbClr val="434343"/>
              </a:solidFill>
              <a:latin typeface="Quicksand"/>
              <a:ea typeface="Quicksand"/>
              <a:cs typeface="Quicksand"/>
              <a:sym typeface="Quicksand"/>
            </a:endParaRPr>
          </a:p>
        </p:txBody>
      </p:sp>
      <p:sp>
        <p:nvSpPr>
          <p:cNvPr id="202" name="Google Shape;202;p35"/>
          <p:cNvSpPr/>
          <p:nvPr/>
        </p:nvSpPr>
        <p:spPr>
          <a:xfrm>
            <a:off x="5229075" y="1149887"/>
            <a:ext cx="1394400" cy="408900"/>
          </a:xfrm>
          <a:prstGeom prst="roundRect">
            <a:avLst>
              <a:gd fmla="val 16667" name="adj"/>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434343"/>
                </a:solidFill>
                <a:latin typeface="Quicksand"/>
                <a:ea typeface="Quicksand"/>
                <a:cs typeface="Quicksand"/>
                <a:sym typeface="Quicksand"/>
              </a:rPr>
              <a:t>Hardware Design  Lead</a:t>
            </a:r>
            <a:endParaRPr b="1" sz="1100">
              <a:solidFill>
                <a:srgbClr val="434343"/>
              </a:solidFill>
              <a:latin typeface="Quicksand"/>
              <a:ea typeface="Quicksand"/>
              <a:cs typeface="Quicksand"/>
              <a:sym typeface="Quicksand"/>
            </a:endParaRPr>
          </a:p>
        </p:txBody>
      </p:sp>
      <p:cxnSp>
        <p:nvCxnSpPr>
          <p:cNvPr id="203" name="Google Shape;203;p35"/>
          <p:cNvCxnSpPr>
            <a:stCxn id="202" idx="3"/>
            <a:endCxn id="186" idx="1"/>
          </p:cNvCxnSpPr>
          <p:nvPr/>
        </p:nvCxnSpPr>
        <p:spPr>
          <a:xfrm>
            <a:off x="6623475" y="1354337"/>
            <a:ext cx="471300" cy="600"/>
          </a:xfrm>
          <a:prstGeom prst="bentConnector3">
            <a:avLst>
              <a:gd fmla="val 50003" name="adj1"/>
            </a:avLst>
          </a:prstGeom>
          <a:noFill/>
          <a:ln cap="flat" cmpd="sng" w="19050">
            <a:solidFill>
              <a:srgbClr val="FFFFFF"/>
            </a:solidFill>
            <a:prstDash val="solid"/>
            <a:round/>
            <a:headEnd len="sm" w="sm" type="none"/>
            <a:tailEnd len="sm" w="sm" type="none"/>
          </a:ln>
        </p:spPr>
      </p:cxnSp>
      <p:cxnSp>
        <p:nvCxnSpPr>
          <p:cNvPr id="204" name="Google Shape;204;p35"/>
          <p:cNvCxnSpPr>
            <a:stCxn id="182" idx="2"/>
            <a:endCxn id="202" idx="1"/>
          </p:cNvCxnSpPr>
          <p:nvPr/>
        </p:nvCxnSpPr>
        <p:spPr>
          <a:xfrm flipH="1" rot="10800000">
            <a:off x="4552064" y="1354215"/>
            <a:ext cx="677100" cy="1281900"/>
          </a:xfrm>
          <a:prstGeom prst="bentConnector3">
            <a:avLst>
              <a:gd fmla="val 49993" name="adj1"/>
            </a:avLst>
          </a:prstGeom>
          <a:noFill/>
          <a:ln cap="flat" cmpd="sng" w="19050">
            <a:solidFill>
              <a:srgbClr val="FFFFFF"/>
            </a:solidFill>
            <a:prstDash val="solid"/>
            <a:round/>
            <a:headEnd len="sm" w="sm" type="none"/>
            <a:tailEnd len="sm" w="sm" type="none"/>
          </a:ln>
        </p:spPr>
      </p:cxnSp>
      <p:cxnSp>
        <p:nvCxnSpPr>
          <p:cNvPr id="205" name="Google Shape;205;p35"/>
          <p:cNvCxnSpPr>
            <a:stCxn id="182" idx="2"/>
            <a:endCxn id="199" idx="1"/>
          </p:cNvCxnSpPr>
          <p:nvPr/>
        </p:nvCxnSpPr>
        <p:spPr>
          <a:xfrm>
            <a:off x="4552064" y="2636115"/>
            <a:ext cx="676800" cy="204600"/>
          </a:xfrm>
          <a:prstGeom prst="bentConnector3">
            <a:avLst>
              <a:gd fmla="val 50002" name="adj1"/>
            </a:avLst>
          </a:prstGeom>
          <a:noFill/>
          <a:ln cap="flat" cmpd="sng" w="19050">
            <a:solidFill>
              <a:srgbClr val="FFFFFF"/>
            </a:solidFill>
            <a:prstDash val="solid"/>
            <a:round/>
            <a:headEnd len="sm" w="sm" type="none"/>
            <a:tailEnd len="sm" w="sm" type="none"/>
          </a:ln>
        </p:spPr>
      </p:cxnSp>
      <p:sp>
        <p:nvSpPr>
          <p:cNvPr id="206" name="Google Shape;206;p35"/>
          <p:cNvSpPr/>
          <p:nvPr/>
        </p:nvSpPr>
        <p:spPr>
          <a:xfrm>
            <a:off x="5111950" y="639350"/>
            <a:ext cx="3494100" cy="2901000"/>
          </a:xfrm>
          <a:prstGeom prst="rect">
            <a:avLst/>
          </a:prstGeom>
          <a:noFill/>
          <a:ln cap="flat" cmpd="sng" w="28575">
            <a:solidFill>
              <a:srgbClr val="FD830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D8306"/>
              </a:highlight>
            </a:endParaRPr>
          </a:p>
        </p:txBody>
      </p:sp>
      <p:sp>
        <p:nvSpPr>
          <p:cNvPr id="207" name="Google Shape;207;p35"/>
          <p:cNvSpPr/>
          <p:nvPr/>
        </p:nvSpPr>
        <p:spPr>
          <a:xfrm>
            <a:off x="5228888" y="3646900"/>
            <a:ext cx="1394400" cy="408900"/>
          </a:xfrm>
          <a:prstGeom prst="roundRect">
            <a:avLst>
              <a:gd fmla="val 16667" name="adj"/>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434343"/>
                </a:solidFill>
                <a:latin typeface="Quicksand"/>
                <a:ea typeface="Quicksand"/>
                <a:cs typeface="Quicksand"/>
                <a:sym typeface="Quicksand"/>
              </a:rPr>
              <a:t>Impact Lead</a:t>
            </a:r>
            <a:endParaRPr b="1" sz="1100">
              <a:solidFill>
                <a:srgbClr val="434343"/>
              </a:solidFill>
              <a:latin typeface="Quicksand"/>
              <a:ea typeface="Quicksand"/>
              <a:cs typeface="Quicksand"/>
              <a:sym typeface="Quicksand"/>
            </a:endParaRPr>
          </a:p>
        </p:txBody>
      </p:sp>
      <p:sp>
        <p:nvSpPr>
          <p:cNvPr id="208" name="Google Shape;208;p35"/>
          <p:cNvSpPr/>
          <p:nvPr/>
        </p:nvSpPr>
        <p:spPr>
          <a:xfrm>
            <a:off x="5228888" y="4122425"/>
            <a:ext cx="1394400" cy="408900"/>
          </a:xfrm>
          <a:prstGeom prst="roundRect">
            <a:avLst>
              <a:gd fmla="val 16667" name="adj"/>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434343"/>
                </a:solidFill>
                <a:latin typeface="Quicksand"/>
                <a:ea typeface="Quicksand"/>
                <a:cs typeface="Quicksand"/>
                <a:sym typeface="Quicksand"/>
              </a:rPr>
              <a:t>Strategy Lead</a:t>
            </a:r>
            <a:endParaRPr b="1" sz="1100">
              <a:solidFill>
                <a:srgbClr val="434343"/>
              </a:solidFill>
              <a:latin typeface="Quicksand"/>
              <a:ea typeface="Quicksand"/>
              <a:cs typeface="Quicksand"/>
              <a:sym typeface="Quicksand"/>
            </a:endParaRPr>
          </a:p>
        </p:txBody>
      </p:sp>
      <p:sp>
        <p:nvSpPr>
          <p:cNvPr id="209" name="Google Shape;209;p35"/>
          <p:cNvSpPr/>
          <p:nvPr/>
        </p:nvSpPr>
        <p:spPr>
          <a:xfrm>
            <a:off x="7094800" y="3646899"/>
            <a:ext cx="1394400" cy="408900"/>
          </a:xfrm>
          <a:prstGeom prst="roundRect">
            <a:avLst>
              <a:gd fmla="val 16667" name="adj"/>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434343"/>
                </a:solidFill>
                <a:latin typeface="Quicksand"/>
                <a:ea typeface="Quicksand"/>
                <a:cs typeface="Quicksand"/>
                <a:sym typeface="Quicksand"/>
              </a:rPr>
              <a:t>Impact Subteam</a:t>
            </a:r>
            <a:endParaRPr b="1" sz="1100">
              <a:solidFill>
                <a:srgbClr val="434343"/>
              </a:solidFill>
              <a:latin typeface="Quicksand"/>
              <a:ea typeface="Quicksand"/>
              <a:cs typeface="Quicksand"/>
              <a:sym typeface="Quicksand"/>
            </a:endParaRPr>
          </a:p>
        </p:txBody>
      </p:sp>
      <p:sp>
        <p:nvSpPr>
          <p:cNvPr id="210" name="Google Shape;210;p35"/>
          <p:cNvSpPr/>
          <p:nvPr/>
        </p:nvSpPr>
        <p:spPr>
          <a:xfrm>
            <a:off x="7094800" y="4122274"/>
            <a:ext cx="1394400" cy="408900"/>
          </a:xfrm>
          <a:prstGeom prst="roundRect">
            <a:avLst>
              <a:gd fmla="val 16667" name="adj"/>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434343"/>
                </a:solidFill>
                <a:latin typeface="Quicksand"/>
                <a:ea typeface="Quicksand"/>
                <a:cs typeface="Quicksand"/>
                <a:sym typeface="Quicksand"/>
              </a:rPr>
              <a:t>Strategy Subteam</a:t>
            </a:r>
            <a:endParaRPr b="1" sz="1100">
              <a:solidFill>
                <a:srgbClr val="434343"/>
              </a:solidFill>
              <a:latin typeface="Quicksand"/>
              <a:ea typeface="Quicksand"/>
              <a:cs typeface="Quicksand"/>
              <a:sym typeface="Quicksand"/>
            </a:endParaRPr>
          </a:p>
        </p:txBody>
      </p:sp>
      <p:cxnSp>
        <p:nvCxnSpPr>
          <p:cNvPr id="211" name="Google Shape;211;p35"/>
          <p:cNvCxnSpPr>
            <a:stCxn id="207" idx="1"/>
          </p:cNvCxnSpPr>
          <p:nvPr/>
        </p:nvCxnSpPr>
        <p:spPr>
          <a:xfrm rot="10800000">
            <a:off x="4888688" y="2676550"/>
            <a:ext cx="340200" cy="1174800"/>
          </a:xfrm>
          <a:prstGeom prst="bentConnector2">
            <a:avLst/>
          </a:prstGeom>
          <a:noFill/>
          <a:ln cap="flat" cmpd="sng" w="19050">
            <a:solidFill>
              <a:srgbClr val="FFFFFF"/>
            </a:solidFill>
            <a:prstDash val="solid"/>
            <a:round/>
            <a:headEnd len="sm" w="sm" type="none"/>
            <a:tailEnd len="sm" w="sm" type="none"/>
          </a:ln>
        </p:spPr>
      </p:cxnSp>
      <p:cxnSp>
        <p:nvCxnSpPr>
          <p:cNvPr id="212" name="Google Shape;212;p35"/>
          <p:cNvCxnSpPr/>
          <p:nvPr/>
        </p:nvCxnSpPr>
        <p:spPr>
          <a:xfrm rot="10800000">
            <a:off x="4888538" y="3145650"/>
            <a:ext cx="340200" cy="1174800"/>
          </a:xfrm>
          <a:prstGeom prst="bentConnector2">
            <a:avLst/>
          </a:prstGeom>
          <a:noFill/>
          <a:ln cap="flat" cmpd="sng" w="19050">
            <a:solidFill>
              <a:srgbClr val="FFFFFF"/>
            </a:solidFill>
            <a:prstDash val="solid"/>
            <a:round/>
            <a:headEnd len="sm" w="sm" type="none"/>
            <a:tailEnd len="sm" w="sm" type="none"/>
          </a:ln>
        </p:spPr>
      </p:cxnSp>
      <p:cxnSp>
        <p:nvCxnSpPr>
          <p:cNvPr id="213" name="Google Shape;213;p35"/>
          <p:cNvCxnSpPr/>
          <p:nvPr/>
        </p:nvCxnSpPr>
        <p:spPr>
          <a:xfrm flipH="1">
            <a:off x="6623200" y="4366174"/>
            <a:ext cx="471600" cy="600"/>
          </a:xfrm>
          <a:prstGeom prst="bentConnector3">
            <a:avLst>
              <a:gd fmla="val 49991" name="adj1"/>
            </a:avLst>
          </a:prstGeom>
          <a:noFill/>
          <a:ln cap="flat" cmpd="sng" w="19050">
            <a:solidFill>
              <a:srgbClr val="FFFFFF"/>
            </a:solidFill>
            <a:prstDash val="solid"/>
            <a:round/>
            <a:headEnd len="sm" w="sm" type="none"/>
            <a:tailEnd len="sm" w="sm" type="none"/>
          </a:ln>
        </p:spPr>
      </p:cxnSp>
      <p:cxnSp>
        <p:nvCxnSpPr>
          <p:cNvPr id="214" name="Google Shape;214;p35"/>
          <p:cNvCxnSpPr/>
          <p:nvPr/>
        </p:nvCxnSpPr>
        <p:spPr>
          <a:xfrm flipH="1">
            <a:off x="6623200" y="3851049"/>
            <a:ext cx="471600" cy="600"/>
          </a:xfrm>
          <a:prstGeom prst="bentConnector3">
            <a:avLst>
              <a:gd fmla="val 49991" name="adj1"/>
            </a:avLst>
          </a:prstGeom>
          <a:noFill/>
          <a:ln cap="flat" cmpd="sng" w="19050">
            <a:solidFill>
              <a:srgbClr val="FFFFFF"/>
            </a:solidFill>
            <a:prstDash val="solid"/>
            <a:round/>
            <a:headEnd len="sm" w="sm" type="none"/>
            <a:tailEnd len="sm" w="sm" type="none"/>
          </a:ln>
        </p:spPr>
      </p:cxnSp>
      <p:sp>
        <p:nvSpPr>
          <p:cNvPr id="215" name="Google Shape;215;p35"/>
          <p:cNvSpPr/>
          <p:nvPr/>
        </p:nvSpPr>
        <p:spPr>
          <a:xfrm>
            <a:off x="5071300" y="3611725"/>
            <a:ext cx="3494100" cy="1007400"/>
          </a:xfrm>
          <a:prstGeom prst="rect">
            <a:avLst/>
          </a:prstGeom>
          <a:noFill/>
          <a:ln cap="flat" cmpd="sng" w="28575">
            <a:solidFill>
              <a:srgbClr val="F1C23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6"/>
          <p:cNvSpPr txBox="1"/>
          <p:nvPr>
            <p:ph type="title"/>
          </p:nvPr>
        </p:nvSpPr>
        <p:spPr>
          <a:xfrm>
            <a:off x="138875" y="821825"/>
            <a:ext cx="4252800" cy="1218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4800">
                <a:latin typeface="Oswald"/>
                <a:ea typeface="Oswald"/>
                <a:cs typeface="Oswald"/>
                <a:sym typeface="Oswald"/>
              </a:rPr>
              <a:t>What does a year look like on 1678?</a:t>
            </a:r>
            <a:endParaRPr sz="4800">
              <a:latin typeface="Oswald"/>
              <a:ea typeface="Oswald"/>
              <a:cs typeface="Oswald"/>
              <a:sym typeface="Oswald"/>
            </a:endParaRPr>
          </a:p>
        </p:txBody>
      </p:sp>
      <p:sp>
        <p:nvSpPr>
          <p:cNvPr id="221" name="Google Shape;221;p36"/>
          <p:cNvSpPr txBox="1"/>
          <p:nvPr>
            <p:ph idx="2" type="body"/>
          </p:nvPr>
        </p:nvSpPr>
        <p:spPr>
          <a:xfrm>
            <a:off x="4557975" y="771050"/>
            <a:ext cx="4586100" cy="3535500"/>
          </a:xfrm>
          <a:prstGeom prst="rect">
            <a:avLst/>
          </a:prstGeom>
        </p:spPr>
        <p:txBody>
          <a:bodyPr anchorCtr="0" anchor="ctr" bIns="91425" lIns="91425" spcFirstLastPara="1" rIns="91425" wrap="square" tIns="91425">
            <a:noAutofit/>
          </a:bodyPr>
          <a:lstStyle/>
          <a:p>
            <a:pPr indent="0" lvl="0" marL="0" rtl="0" algn="l">
              <a:lnSpc>
                <a:spcPct val="130000"/>
              </a:lnSpc>
              <a:spcBef>
                <a:spcPts val="0"/>
              </a:spcBef>
              <a:spcAft>
                <a:spcPts val="0"/>
              </a:spcAft>
              <a:buSzPts val="688"/>
              <a:buNone/>
            </a:pPr>
            <a:r>
              <a:rPr lang="en" sz="2000">
                <a:solidFill>
                  <a:srgbClr val="3CD52E"/>
                </a:solidFill>
                <a:latin typeface="Quicksand"/>
                <a:ea typeface="Quicksand"/>
                <a:cs typeface="Quicksand"/>
                <a:sym typeface="Quicksand"/>
              </a:rPr>
              <a:t>Build Season: </a:t>
            </a:r>
            <a:endParaRPr sz="2000">
              <a:solidFill>
                <a:srgbClr val="3CD52E"/>
              </a:solidFill>
              <a:latin typeface="Quicksand"/>
              <a:ea typeface="Quicksand"/>
              <a:cs typeface="Quicksand"/>
              <a:sym typeface="Quicksand"/>
            </a:endParaRPr>
          </a:p>
          <a:p>
            <a:pPr indent="-355600" lvl="0" marL="457200" rtl="0" algn="l">
              <a:lnSpc>
                <a:spcPct val="130000"/>
              </a:lnSpc>
              <a:spcBef>
                <a:spcPts val="0"/>
              </a:spcBef>
              <a:spcAft>
                <a:spcPts val="0"/>
              </a:spcAft>
              <a:buSzPts val="2000"/>
              <a:buFont typeface="Quicksand"/>
              <a:buChar char="●"/>
            </a:pPr>
            <a:r>
              <a:rPr lang="en" sz="2000">
                <a:latin typeface="Quicksand"/>
                <a:ea typeface="Quicksand"/>
                <a:cs typeface="Quicksand"/>
                <a:sym typeface="Quicksand"/>
              </a:rPr>
              <a:t>Early January - Late February </a:t>
            </a:r>
            <a:endParaRPr sz="2000">
              <a:latin typeface="Quicksand"/>
              <a:ea typeface="Quicksand"/>
              <a:cs typeface="Quicksand"/>
              <a:sym typeface="Quicksand"/>
            </a:endParaRPr>
          </a:p>
          <a:p>
            <a:pPr indent="-355600" lvl="1" marL="914400" rtl="0" algn="l">
              <a:lnSpc>
                <a:spcPct val="130000"/>
              </a:lnSpc>
              <a:spcBef>
                <a:spcPts val="0"/>
              </a:spcBef>
              <a:spcAft>
                <a:spcPts val="0"/>
              </a:spcAft>
              <a:buSzPts val="2000"/>
              <a:buFont typeface="Quicksand"/>
              <a:buChar char="○"/>
            </a:pPr>
            <a:r>
              <a:rPr lang="en" sz="2000">
                <a:latin typeface="Quicksand"/>
                <a:ea typeface="Quicksand"/>
                <a:cs typeface="Quicksand"/>
                <a:sym typeface="Quicksand"/>
              </a:rPr>
              <a:t>6 weeks</a:t>
            </a:r>
            <a:endParaRPr sz="2000">
              <a:latin typeface="Quicksand"/>
              <a:ea typeface="Quicksand"/>
              <a:cs typeface="Quicksand"/>
              <a:sym typeface="Quicksand"/>
            </a:endParaRPr>
          </a:p>
          <a:p>
            <a:pPr indent="0" lvl="0" marL="0" rtl="0" algn="l">
              <a:lnSpc>
                <a:spcPct val="130000"/>
              </a:lnSpc>
              <a:spcBef>
                <a:spcPts val="0"/>
              </a:spcBef>
              <a:spcAft>
                <a:spcPts val="0"/>
              </a:spcAft>
              <a:buSzPts val="688"/>
              <a:buNone/>
            </a:pPr>
            <a:r>
              <a:rPr lang="en" sz="2000">
                <a:solidFill>
                  <a:srgbClr val="3CD52E"/>
                </a:solidFill>
                <a:latin typeface="Quicksand"/>
                <a:ea typeface="Quicksand"/>
                <a:cs typeface="Quicksand"/>
                <a:sym typeface="Quicksand"/>
              </a:rPr>
              <a:t>Competition Season: </a:t>
            </a:r>
            <a:endParaRPr sz="2000">
              <a:solidFill>
                <a:srgbClr val="3CD52E"/>
              </a:solidFill>
              <a:latin typeface="Quicksand"/>
              <a:ea typeface="Quicksand"/>
              <a:cs typeface="Quicksand"/>
              <a:sym typeface="Quicksand"/>
            </a:endParaRPr>
          </a:p>
          <a:p>
            <a:pPr indent="-355600" lvl="0" marL="457200" rtl="0" algn="l">
              <a:lnSpc>
                <a:spcPct val="130000"/>
              </a:lnSpc>
              <a:spcBef>
                <a:spcPts val="0"/>
              </a:spcBef>
              <a:spcAft>
                <a:spcPts val="0"/>
              </a:spcAft>
              <a:buSzPts val="2000"/>
              <a:buFont typeface="Quicksand"/>
              <a:buChar char="●"/>
            </a:pPr>
            <a:r>
              <a:rPr lang="en" sz="2000">
                <a:latin typeface="Quicksand"/>
                <a:ea typeface="Quicksand"/>
                <a:cs typeface="Quicksand"/>
                <a:sym typeface="Quicksand"/>
              </a:rPr>
              <a:t>Early March- Mid April </a:t>
            </a:r>
            <a:endParaRPr sz="2000">
              <a:latin typeface="Quicksand"/>
              <a:ea typeface="Quicksand"/>
              <a:cs typeface="Quicksand"/>
              <a:sym typeface="Quicksand"/>
            </a:endParaRPr>
          </a:p>
          <a:p>
            <a:pPr indent="-355600" lvl="1" marL="914400" rtl="0" algn="l">
              <a:lnSpc>
                <a:spcPct val="130000"/>
              </a:lnSpc>
              <a:spcBef>
                <a:spcPts val="0"/>
              </a:spcBef>
              <a:spcAft>
                <a:spcPts val="0"/>
              </a:spcAft>
              <a:buSzPts val="2000"/>
              <a:buFont typeface="Quicksand"/>
              <a:buChar char="○"/>
            </a:pPr>
            <a:r>
              <a:rPr lang="en" sz="2000">
                <a:latin typeface="Quicksand"/>
                <a:ea typeface="Quicksand"/>
                <a:cs typeface="Quicksand"/>
                <a:sym typeface="Quicksand"/>
              </a:rPr>
              <a:t>3-4 competitions a season</a:t>
            </a:r>
            <a:endParaRPr sz="2000">
              <a:latin typeface="Quicksand"/>
              <a:ea typeface="Quicksand"/>
              <a:cs typeface="Quicksand"/>
              <a:sym typeface="Quicksand"/>
            </a:endParaRPr>
          </a:p>
          <a:p>
            <a:pPr indent="0" lvl="0" marL="0" rtl="0" algn="l">
              <a:lnSpc>
                <a:spcPct val="130000"/>
              </a:lnSpc>
              <a:spcBef>
                <a:spcPts val="0"/>
              </a:spcBef>
              <a:spcAft>
                <a:spcPts val="0"/>
              </a:spcAft>
              <a:buSzPts val="688"/>
              <a:buNone/>
            </a:pPr>
            <a:r>
              <a:rPr lang="en" sz="2000">
                <a:solidFill>
                  <a:srgbClr val="3CD52E"/>
                </a:solidFill>
                <a:latin typeface="Quicksand"/>
                <a:ea typeface="Quicksand"/>
                <a:cs typeface="Quicksand"/>
                <a:sym typeface="Quicksand"/>
              </a:rPr>
              <a:t>Offseason: </a:t>
            </a:r>
            <a:endParaRPr sz="2000">
              <a:solidFill>
                <a:srgbClr val="3CD52E"/>
              </a:solidFill>
              <a:latin typeface="Quicksand"/>
              <a:ea typeface="Quicksand"/>
              <a:cs typeface="Quicksand"/>
              <a:sym typeface="Quicksand"/>
            </a:endParaRPr>
          </a:p>
          <a:p>
            <a:pPr indent="-355600" lvl="0" marL="457200" rtl="0" algn="l">
              <a:lnSpc>
                <a:spcPct val="130000"/>
              </a:lnSpc>
              <a:spcBef>
                <a:spcPts val="0"/>
              </a:spcBef>
              <a:spcAft>
                <a:spcPts val="0"/>
              </a:spcAft>
              <a:buSzPts val="2000"/>
              <a:buFont typeface="Quicksand"/>
              <a:buChar char="●"/>
            </a:pPr>
            <a:r>
              <a:rPr lang="en" sz="2000">
                <a:latin typeface="Quicksand"/>
                <a:ea typeface="Quicksand"/>
                <a:cs typeface="Quicksand"/>
                <a:sym typeface="Quicksand"/>
              </a:rPr>
              <a:t>May-December </a:t>
            </a:r>
            <a:endParaRPr sz="2000">
              <a:latin typeface="Quicksand"/>
              <a:ea typeface="Quicksand"/>
              <a:cs typeface="Quicksand"/>
              <a:sym typeface="Quicksand"/>
            </a:endParaRPr>
          </a:p>
          <a:p>
            <a:pPr indent="-355600" lvl="1" marL="914400" rtl="0" algn="l">
              <a:lnSpc>
                <a:spcPct val="130000"/>
              </a:lnSpc>
              <a:spcBef>
                <a:spcPts val="0"/>
              </a:spcBef>
              <a:spcAft>
                <a:spcPts val="0"/>
              </a:spcAft>
              <a:buSzPts val="2000"/>
              <a:buFont typeface="Quicksand"/>
              <a:buChar char="○"/>
            </a:pPr>
            <a:r>
              <a:rPr lang="en" sz="2000">
                <a:latin typeface="Quicksand"/>
                <a:ea typeface="Quicksand"/>
                <a:cs typeface="Quicksand"/>
                <a:sym typeface="Quicksand"/>
              </a:rPr>
              <a:t>Offseason Projects + Summer/Fall Outreach</a:t>
            </a:r>
            <a:endParaRPr sz="2000">
              <a:latin typeface="Quicksand"/>
              <a:ea typeface="Quicksand"/>
              <a:cs typeface="Quicksand"/>
              <a:sym typeface="Quicksand"/>
            </a:endParaRPr>
          </a:p>
          <a:p>
            <a:pPr indent="-355600" lvl="1" marL="914400" rtl="0" algn="l">
              <a:lnSpc>
                <a:spcPct val="130000"/>
              </a:lnSpc>
              <a:spcBef>
                <a:spcPts val="0"/>
              </a:spcBef>
              <a:spcAft>
                <a:spcPts val="0"/>
              </a:spcAft>
              <a:buSzPts val="2000"/>
              <a:buFont typeface="Quicksand"/>
              <a:buChar char="○"/>
            </a:pPr>
            <a:r>
              <a:rPr lang="en" sz="2000">
                <a:latin typeface="Quicksand"/>
                <a:ea typeface="Quicksand"/>
                <a:cs typeface="Quicksand"/>
                <a:sym typeface="Quicksand"/>
              </a:rPr>
              <a:t>~3 offseason events</a:t>
            </a:r>
            <a:endParaRPr sz="2000">
              <a:latin typeface="Quicksand"/>
              <a:ea typeface="Quicksand"/>
              <a:cs typeface="Quicksand"/>
              <a:sym typeface="Quicksand"/>
            </a:endParaRPr>
          </a:p>
        </p:txBody>
      </p:sp>
      <p:pic>
        <p:nvPicPr>
          <p:cNvPr id="222" name="Google Shape;222;p36"/>
          <p:cNvPicPr preferRelativeResize="0"/>
          <p:nvPr/>
        </p:nvPicPr>
        <p:blipFill>
          <a:blip r:embed="rId3">
            <a:alphaModFix/>
          </a:blip>
          <a:stretch>
            <a:fillRect/>
          </a:stretch>
        </p:blipFill>
        <p:spPr>
          <a:xfrm>
            <a:off x="152400" y="2192825"/>
            <a:ext cx="4195772" cy="2798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7"/>
          <p:cNvSpPr txBox="1"/>
          <p:nvPr>
            <p:ph idx="2" type="body"/>
          </p:nvPr>
        </p:nvSpPr>
        <p:spPr>
          <a:xfrm>
            <a:off x="4557900" y="2332750"/>
            <a:ext cx="4586100" cy="2379900"/>
          </a:xfrm>
          <a:prstGeom prst="rect">
            <a:avLst/>
          </a:prstGeom>
        </p:spPr>
        <p:txBody>
          <a:bodyPr anchorCtr="0" anchor="ctr" bIns="91425" lIns="91425" spcFirstLastPara="1" rIns="91425" wrap="square" tIns="91425">
            <a:normAutofit fontScale="92500" lnSpcReduction="20000"/>
          </a:bodyPr>
          <a:lstStyle/>
          <a:p>
            <a:pPr indent="0" lvl="0" marL="0" rtl="0" algn="l">
              <a:lnSpc>
                <a:spcPct val="130000"/>
              </a:lnSpc>
              <a:spcBef>
                <a:spcPts val="0"/>
              </a:spcBef>
              <a:spcAft>
                <a:spcPts val="0"/>
              </a:spcAft>
              <a:buNone/>
            </a:pPr>
            <a:r>
              <a:rPr lang="en" sz="2000">
                <a:solidFill>
                  <a:srgbClr val="3CD52E"/>
                </a:solidFill>
                <a:latin typeface="Quicksand"/>
                <a:ea typeface="Quicksand"/>
                <a:cs typeface="Quicksand"/>
                <a:sym typeface="Quicksand"/>
              </a:rPr>
              <a:t>Build Season Weekend (Sat/Sun + Mon Holiday): </a:t>
            </a:r>
            <a:endParaRPr sz="2000">
              <a:solidFill>
                <a:srgbClr val="3CD52E"/>
              </a:solidFill>
              <a:latin typeface="Quicksand"/>
              <a:ea typeface="Quicksand"/>
              <a:cs typeface="Quicksand"/>
              <a:sym typeface="Quicksand"/>
            </a:endParaRPr>
          </a:p>
          <a:p>
            <a:pPr indent="-346075" lvl="0" marL="457200" rtl="0" algn="l">
              <a:lnSpc>
                <a:spcPct val="130000"/>
              </a:lnSpc>
              <a:spcBef>
                <a:spcPts val="0"/>
              </a:spcBef>
              <a:spcAft>
                <a:spcPts val="0"/>
              </a:spcAft>
              <a:buSzPct val="100000"/>
              <a:buFont typeface="Quicksand"/>
              <a:buChar char="●"/>
            </a:pPr>
            <a:r>
              <a:rPr lang="en" sz="2000">
                <a:latin typeface="Quicksand"/>
                <a:ea typeface="Quicksand"/>
                <a:cs typeface="Quicksand"/>
                <a:sym typeface="Quicksand"/>
              </a:rPr>
              <a:t>General meeting (9:00 - 9:10)</a:t>
            </a:r>
            <a:endParaRPr sz="2000">
              <a:latin typeface="Quicksand"/>
              <a:ea typeface="Quicksand"/>
              <a:cs typeface="Quicksand"/>
              <a:sym typeface="Quicksand"/>
            </a:endParaRPr>
          </a:p>
          <a:p>
            <a:pPr indent="-346075" lvl="0" marL="457200" rtl="0" algn="l">
              <a:lnSpc>
                <a:spcPct val="130000"/>
              </a:lnSpc>
              <a:spcBef>
                <a:spcPts val="0"/>
              </a:spcBef>
              <a:spcAft>
                <a:spcPts val="0"/>
              </a:spcAft>
              <a:buSzPct val="100000"/>
              <a:buFont typeface="Quicksand"/>
              <a:buChar char="●"/>
            </a:pPr>
            <a:r>
              <a:rPr lang="en" sz="2000">
                <a:latin typeface="Quicksand"/>
                <a:ea typeface="Quicksand"/>
                <a:cs typeface="Quicksand"/>
                <a:sym typeface="Quicksand"/>
              </a:rPr>
              <a:t>Subteam work (9:10-12:00)</a:t>
            </a:r>
            <a:endParaRPr sz="2000">
              <a:latin typeface="Quicksand"/>
              <a:ea typeface="Quicksand"/>
              <a:cs typeface="Quicksand"/>
              <a:sym typeface="Quicksand"/>
            </a:endParaRPr>
          </a:p>
          <a:p>
            <a:pPr indent="-346075" lvl="0" marL="457200" rtl="0" algn="l">
              <a:lnSpc>
                <a:spcPct val="130000"/>
              </a:lnSpc>
              <a:spcBef>
                <a:spcPts val="0"/>
              </a:spcBef>
              <a:spcAft>
                <a:spcPts val="0"/>
              </a:spcAft>
              <a:buSzPct val="100000"/>
              <a:buFont typeface="Quicksand"/>
              <a:buChar char="●"/>
            </a:pPr>
            <a:r>
              <a:rPr lang="en" sz="2000">
                <a:latin typeface="Quicksand"/>
                <a:ea typeface="Quicksand"/>
                <a:cs typeface="Quicksand"/>
                <a:sym typeface="Quicksand"/>
              </a:rPr>
              <a:t>Lunch (12:00 - 1:00)</a:t>
            </a:r>
            <a:endParaRPr sz="2000">
              <a:latin typeface="Quicksand"/>
              <a:ea typeface="Quicksand"/>
              <a:cs typeface="Quicksand"/>
              <a:sym typeface="Quicksand"/>
            </a:endParaRPr>
          </a:p>
          <a:p>
            <a:pPr indent="-346075" lvl="0" marL="457200" rtl="0" algn="l">
              <a:lnSpc>
                <a:spcPct val="130000"/>
              </a:lnSpc>
              <a:spcBef>
                <a:spcPts val="0"/>
              </a:spcBef>
              <a:spcAft>
                <a:spcPts val="0"/>
              </a:spcAft>
              <a:buSzPct val="100000"/>
              <a:buFont typeface="Quicksand"/>
              <a:buChar char="●"/>
            </a:pPr>
            <a:r>
              <a:rPr lang="en" sz="2000">
                <a:latin typeface="Quicksand"/>
                <a:ea typeface="Quicksand"/>
                <a:cs typeface="Quicksand"/>
                <a:sym typeface="Quicksand"/>
              </a:rPr>
              <a:t>Subteam work (1:00-4:45)</a:t>
            </a:r>
            <a:endParaRPr sz="2000">
              <a:latin typeface="Quicksand"/>
              <a:ea typeface="Quicksand"/>
              <a:cs typeface="Quicksand"/>
              <a:sym typeface="Quicksand"/>
            </a:endParaRPr>
          </a:p>
          <a:p>
            <a:pPr indent="-346075" lvl="0" marL="457200" rtl="0" algn="l">
              <a:lnSpc>
                <a:spcPct val="130000"/>
              </a:lnSpc>
              <a:spcBef>
                <a:spcPts val="0"/>
              </a:spcBef>
              <a:spcAft>
                <a:spcPts val="0"/>
              </a:spcAft>
              <a:buSzPct val="100000"/>
              <a:buFont typeface="Quicksand"/>
              <a:buChar char="●"/>
            </a:pPr>
            <a:r>
              <a:rPr lang="en" sz="2000">
                <a:latin typeface="Quicksand"/>
                <a:ea typeface="Quicksand"/>
                <a:cs typeface="Quicksand"/>
                <a:sym typeface="Quicksand"/>
              </a:rPr>
              <a:t>Clean 15 (4:45 - 5:00)</a:t>
            </a:r>
            <a:endParaRPr sz="2000">
              <a:latin typeface="Quicksand"/>
              <a:ea typeface="Quicksand"/>
              <a:cs typeface="Quicksand"/>
              <a:sym typeface="Quicksand"/>
            </a:endParaRPr>
          </a:p>
        </p:txBody>
      </p:sp>
      <p:sp>
        <p:nvSpPr>
          <p:cNvPr id="228" name="Google Shape;228;p37"/>
          <p:cNvSpPr txBox="1"/>
          <p:nvPr>
            <p:ph type="title"/>
          </p:nvPr>
        </p:nvSpPr>
        <p:spPr>
          <a:xfrm>
            <a:off x="124200" y="2964900"/>
            <a:ext cx="4327800" cy="1269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4800">
                <a:latin typeface="Oswald"/>
                <a:ea typeface="Oswald"/>
                <a:cs typeface="Oswald"/>
                <a:sym typeface="Oswald"/>
              </a:rPr>
              <a:t>What does a typical meeting look like?</a:t>
            </a:r>
            <a:endParaRPr sz="4800">
              <a:latin typeface="Oswald"/>
              <a:ea typeface="Oswald"/>
              <a:cs typeface="Oswald"/>
              <a:sym typeface="Oswald"/>
            </a:endParaRPr>
          </a:p>
        </p:txBody>
      </p:sp>
      <p:sp>
        <p:nvSpPr>
          <p:cNvPr id="229" name="Google Shape;229;p37"/>
          <p:cNvSpPr txBox="1"/>
          <p:nvPr>
            <p:ph idx="2" type="body"/>
          </p:nvPr>
        </p:nvSpPr>
        <p:spPr>
          <a:xfrm>
            <a:off x="4557900" y="299950"/>
            <a:ext cx="4586100" cy="2032800"/>
          </a:xfrm>
          <a:prstGeom prst="rect">
            <a:avLst/>
          </a:prstGeom>
        </p:spPr>
        <p:txBody>
          <a:bodyPr anchorCtr="0" anchor="ctr" bIns="91425" lIns="91425" spcFirstLastPara="1" rIns="91425" wrap="square" tIns="91425">
            <a:normAutofit/>
          </a:bodyPr>
          <a:lstStyle/>
          <a:p>
            <a:pPr indent="0" lvl="0" marL="0" rtl="0" algn="l">
              <a:lnSpc>
                <a:spcPct val="130000"/>
              </a:lnSpc>
              <a:spcBef>
                <a:spcPts val="0"/>
              </a:spcBef>
              <a:spcAft>
                <a:spcPts val="0"/>
              </a:spcAft>
              <a:buNone/>
            </a:pPr>
            <a:r>
              <a:rPr lang="en" sz="2000">
                <a:solidFill>
                  <a:srgbClr val="3CD52E"/>
                </a:solidFill>
                <a:latin typeface="Quicksand"/>
                <a:ea typeface="Quicksand"/>
                <a:cs typeface="Quicksand"/>
                <a:sym typeface="Quicksand"/>
              </a:rPr>
              <a:t>Weekday (W/Th): </a:t>
            </a:r>
            <a:endParaRPr sz="2000">
              <a:solidFill>
                <a:srgbClr val="3CD52E"/>
              </a:solidFill>
              <a:latin typeface="Quicksand"/>
              <a:ea typeface="Quicksand"/>
              <a:cs typeface="Quicksand"/>
              <a:sym typeface="Quicksand"/>
            </a:endParaRPr>
          </a:p>
          <a:p>
            <a:pPr indent="-355600" lvl="0" marL="457200" rtl="0" algn="l">
              <a:lnSpc>
                <a:spcPct val="130000"/>
              </a:lnSpc>
              <a:spcBef>
                <a:spcPts val="0"/>
              </a:spcBef>
              <a:spcAft>
                <a:spcPts val="0"/>
              </a:spcAft>
              <a:buSzPts val="2000"/>
              <a:buFont typeface="Quicksand"/>
              <a:buChar char="●"/>
            </a:pPr>
            <a:r>
              <a:rPr lang="en" sz="2000">
                <a:latin typeface="Quicksand"/>
                <a:ea typeface="Quicksand"/>
                <a:cs typeface="Quicksand"/>
                <a:sym typeface="Quicksand"/>
              </a:rPr>
              <a:t>General meeting (6:30 - 6:40)</a:t>
            </a:r>
            <a:endParaRPr sz="2000">
              <a:latin typeface="Quicksand"/>
              <a:ea typeface="Quicksand"/>
              <a:cs typeface="Quicksand"/>
              <a:sym typeface="Quicksand"/>
            </a:endParaRPr>
          </a:p>
          <a:p>
            <a:pPr indent="-355600" lvl="0" marL="457200" rtl="0" algn="l">
              <a:lnSpc>
                <a:spcPct val="130000"/>
              </a:lnSpc>
              <a:spcBef>
                <a:spcPts val="0"/>
              </a:spcBef>
              <a:spcAft>
                <a:spcPts val="0"/>
              </a:spcAft>
              <a:buSzPts val="2000"/>
              <a:buFont typeface="Quicksand"/>
              <a:buChar char="●"/>
            </a:pPr>
            <a:r>
              <a:rPr lang="en" sz="2000">
                <a:latin typeface="Quicksand"/>
                <a:ea typeface="Quicksand"/>
                <a:cs typeface="Quicksand"/>
                <a:sym typeface="Quicksand"/>
              </a:rPr>
              <a:t>Subteam work (6:40-8:45)</a:t>
            </a:r>
            <a:endParaRPr sz="2000">
              <a:latin typeface="Quicksand"/>
              <a:ea typeface="Quicksand"/>
              <a:cs typeface="Quicksand"/>
              <a:sym typeface="Quicksand"/>
            </a:endParaRPr>
          </a:p>
          <a:p>
            <a:pPr indent="-355600" lvl="0" marL="457200" rtl="0" algn="l">
              <a:lnSpc>
                <a:spcPct val="130000"/>
              </a:lnSpc>
              <a:spcBef>
                <a:spcPts val="0"/>
              </a:spcBef>
              <a:spcAft>
                <a:spcPts val="0"/>
              </a:spcAft>
              <a:buSzPts val="2000"/>
              <a:buFont typeface="Quicksand"/>
              <a:buChar char="●"/>
            </a:pPr>
            <a:r>
              <a:rPr lang="en" sz="2000">
                <a:latin typeface="Quicksand"/>
                <a:ea typeface="Quicksand"/>
                <a:cs typeface="Quicksand"/>
                <a:sym typeface="Quicksand"/>
              </a:rPr>
              <a:t>Clean 15 (8:45 - 9:00)</a:t>
            </a:r>
            <a:endParaRPr sz="2000">
              <a:latin typeface="Quicksand"/>
              <a:ea typeface="Quicksand"/>
              <a:cs typeface="Quicksand"/>
              <a:sym typeface="Quicksand"/>
            </a:endParaRPr>
          </a:p>
        </p:txBody>
      </p:sp>
      <p:pic>
        <p:nvPicPr>
          <p:cNvPr id="230" name="Google Shape;230;p37"/>
          <p:cNvPicPr preferRelativeResize="0"/>
          <p:nvPr/>
        </p:nvPicPr>
        <p:blipFill>
          <a:blip r:embed="rId3">
            <a:alphaModFix/>
          </a:blip>
          <a:stretch>
            <a:fillRect/>
          </a:stretch>
        </p:blipFill>
        <p:spPr>
          <a:xfrm>
            <a:off x="503175" y="299948"/>
            <a:ext cx="3569850" cy="2379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8"/>
          <p:cNvSpPr txBox="1"/>
          <p:nvPr>
            <p:ph idx="2" type="body"/>
          </p:nvPr>
        </p:nvSpPr>
        <p:spPr>
          <a:xfrm>
            <a:off x="4786575" y="2320650"/>
            <a:ext cx="4586100" cy="2379900"/>
          </a:xfrm>
          <a:prstGeom prst="rect">
            <a:avLst/>
          </a:prstGeom>
        </p:spPr>
        <p:txBody>
          <a:bodyPr anchorCtr="0" anchor="ctr" bIns="91425" lIns="91425" spcFirstLastPara="1" rIns="91425" wrap="square" tIns="91425">
            <a:normAutofit fontScale="92500" lnSpcReduction="20000"/>
          </a:bodyPr>
          <a:lstStyle/>
          <a:p>
            <a:pPr indent="0" lvl="0" marL="0" rtl="0" algn="l">
              <a:lnSpc>
                <a:spcPct val="130000"/>
              </a:lnSpc>
              <a:spcBef>
                <a:spcPts val="0"/>
              </a:spcBef>
              <a:spcAft>
                <a:spcPts val="0"/>
              </a:spcAft>
              <a:buNone/>
            </a:pPr>
            <a:r>
              <a:rPr lang="en" sz="2000">
                <a:solidFill>
                  <a:srgbClr val="3CD52E"/>
                </a:solidFill>
                <a:latin typeface="Quicksand"/>
                <a:ea typeface="Quicksand"/>
                <a:cs typeface="Quicksand"/>
                <a:sym typeface="Quicksand"/>
              </a:rPr>
              <a:t>Possible Marks: </a:t>
            </a:r>
            <a:endParaRPr sz="2000">
              <a:solidFill>
                <a:srgbClr val="3CD52E"/>
              </a:solidFill>
              <a:latin typeface="Quicksand"/>
              <a:ea typeface="Quicksand"/>
              <a:cs typeface="Quicksand"/>
              <a:sym typeface="Quicksand"/>
            </a:endParaRPr>
          </a:p>
          <a:p>
            <a:pPr indent="-346075" lvl="0" marL="457200" rtl="0" algn="l">
              <a:lnSpc>
                <a:spcPct val="130000"/>
              </a:lnSpc>
              <a:spcBef>
                <a:spcPts val="0"/>
              </a:spcBef>
              <a:spcAft>
                <a:spcPts val="0"/>
              </a:spcAft>
              <a:buSzPct val="100000"/>
              <a:buFont typeface="Quicksand"/>
              <a:buChar char="●"/>
            </a:pPr>
            <a:r>
              <a:rPr lang="en" sz="2000">
                <a:latin typeface="Quicksand"/>
                <a:ea typeface="Quicksand"/>
                <a:cs typeface="Quicksand"/>
                <a:sym typeface="Quicksand"/>
              </a:rPr>
              <a:t>Present </a:t>
            </a:r>
            <a:endParaRPr sz="2000">
              <a:latin typeface="Quicksand"/>
              <a:ea typeface="Quicksand"/>
              <a:cs typeface="Quicksand"/>
              <a:sym typeface="Quicksand"/>
            </a:endParaRPr>
          </a:p>
          <a:p>
            <a:pPr indent="-346075" lvl="0" marL="457200" rtl="0" algn="l">
              <a:lnSpc>
                <a:spcPct val="130000"/>
              </a:lnSpc>
              <a:spcBef>
                <a:spcPts val="0"/>
              </a:spcBef>
              <a:spcAft>
                <a:spcPts val="0"/>
              </a:spcAft>
              <a:buSzPct val="100000"/>
              <a:buFont typeface="Quicksand"/>
              <a:buChar char="●"/>
            </a:pPr>
            <a:r>
              <a:rPr lang="en" sz="2000">
                <a:latin typeface="Quicksand"/>
                <a:ea typeface="Quicksand"/>
                <a:cs typeface="Quicksand"/>
                <a:sym typeface="Quicksand"/>
              </a:rPr>
              <a:t>Absent Unnotified - Partial Unnotified</a:t>
            </a:r>
            <a:endParaRPr sz="2000">
              <a:latin typeface="Quicksand"/>
              <a:ea typeface="Quicksand"/>
              <a:cs typeface="Quicksand"/>
              <a:sym typeface="Quicksand"/>
            </a:endParaRPr>
          </a:p>
          <a:p>
            <a:pPr indent="-346075" lvl="0" marL="457200" rtl="0" algn="l">
              <a:lnSpc>
                <a:spcPct val="130000"/>
              </a:lnSpc>
              <a:spcBef>
                <a:spcPts val="0"/>
              </a:spcBef>
              <a:spcAft>
                <a:spcPts val="0"/>
              </a:spcAft>
              <a:buSzPct val="100000"/>
              <a:buFont typeface="Quicksand"/>
              <a:buChar char="●"/>
            </a:pPr>
            <a:r>
              <a:rPr lang="en" sz="2000">
                <a:latin typeface="Quicksand"/>
                <a:ea typeface="Quicksand"/>
                <a:cs typeface="Quicksand"/>
                <a:sym typeface="Quicksand"/>
              </a:rPr>
              <a:t>Absent Notified - Partial Notified</a:t>
            </a:r>
            <a:endParaRPr sz="2000">
              <a:latin typeface="Quicksand"/>
              <a:ea typeface="Quicksand"/>
              <a:cs typeface="Quicksand"/>
              <a:sym typeface="Quicksand"/>
            </a:endParaRPr>
          </a:p>
          <a:p>
            <a:pPr indent="-346075" lvl="0" marL="457200" rtl="0" algn="l">
              <a:lnSpc>
                <a:spcPct val="130000"/>
              </a:lnSpc>
              <a:spcBef>
                <a:spcPts val="0"/>
              </a:spcBef>
              <a:spcAft>
                <a:spcPts val="0"/>
              </a:spcAft>
              <a:buSzPct val="100000"/>
              <a:buFont typeface="Quicksand"/>
              <a:buChar char="●"/>
            </a:pPr>
            <a:r>
              <a:rPr lang="en" sz="2000">
                <a:latin typeface="Quicksand"/>
                <a:ea typeface="Quicksand"/>
                <a:cs typeface="Quicksand"/>
                <a:sym typeface="Quicksand"/>
              </a:rPr>
              <a:t>Unproductive</a:t>
            </a:r>
            <a:endParaRPr sz="2000">
              <a:latin typeface="Quicksand"/>
              <a:ea typeface="Quicksand"/>
              <a:cs typeface="Quicksand"/>
              <a:sym typeface="Quicksand"/>
            </a:endParaRPr>
          </a:p>
          <a:p>
            <a:pPr indent="-346075" lvl="0" marL="457200" rtl="0" algn="l">
              <a:lnSpc>
                <a:spcPct val="130000"/>
              </a:lnSpc>
              <a:spcBef>
                <a:spcPts val="0"/>
              </a:spcBef>
              <a:spcAft>
                <a:spcPts val="0"/>
              </a:spcAft>
              <a:buSzPct val="100000"/>
              <a:buFont typeface="Quicksand"/>
              <a:buChar char="●"/>
            </a:pPr>
            <a:r>
              <a:rPr lang="en" sz="2000">
                <a:latin typeface="Quicksand"/>
                <a:ea typeface="Quicksand"/>
                <a:cs typeface="Quicksand"/>
                <a:sym typeface="Quicksand"/>
              </a:rPr>
              <a:t>Absent Excused - Partial Excused</a:t>
            </a:r>
            <a:endParaRPr sz="2000">
              <a:latin typeface="Quicksand"/>
              <a:ea typeface="Quicksand"/>
              <a:cs typeface="Quicksand"/>
              <a:sym typeface="Quicksand"/>
            </a:endParaRPr>
          </a:p>
        </p:txBody>
      </p:sp>
      <p:sp>
        <p:nvSpPr>
          <p:cNvPr id="236" name="Google Shape;236;p38"/>
          <p:cNvSpPr txBox="1"/>
          <p:nvPr>
            <p:ph type="title"/>
          </p:nvPr>
        </p:nvSpPr>
        <p:spPr>
          <a:xfrm>
            <a:off x="124200" y="2964900"/>
            <a:ext cx="4327800" cy="1269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800">
                <a:latin typeface="Oswald"/>
                <a:ea typeface="Oswald"/>
                <a:cs typeface="Oswald"/>
                <a:sym typeface="Oswald"/>
              </a:rPr>
              <a:t>Attendance Policy</a:t>
            </a:r>
            <a:endParaRPr sz="4800">
              <a:latin typeface="Oswald"/>
              <a:ea typeface="Oswald"/>
              <a:cs typeface="Oswald"/>
              <a:sym typeface="Oswald"/>
            </a:endParaRPr>
          </a:p>
        </p:txBody>
      </p:sp>
      <p:sp>
        <p:nvSpPr>
          <p:cNvPr id="237" name="Google Shape;237;p38"/>
          <p:cNvSpPr txBox="1"/>
          <p:nvPr>
            <p:ph idx="2" type="body"/>
          </p:nvPr>
        </p:nvSpPr>
        <p:spPr>
          <a:xfrm>
            <a:off x="4786575" y="215300"/>
            <a:ext cx="4327800" cy="2032800"/>
          </a:xfrm>
          <a:prstGeom prst="rect">
            <a:avLst/>
          </a:prstGeom>
        </p:spPr>
        <p:txBody>
          <a:bodyPr anchorCtr="0" anchor="ctr" bIns="91425" lIns="91425" spcFirstLastPara="1" rIns="91425" wrap="square" tIns="91425">
            <a:normAutofit fontScale="77500" lnSpcReduction="20000"/>
          </a:bodyPr>
          <a:lstStyle/>
          <a:p>
            <a:pPr indent="0" lvl="0" marL="0" rtl="0" algn="l">
              <a:lnSpc>
                <a:spcPct val="130000"/>
              </a:lnSpc>
              <a:spcBef>
                <a:spcPts val="0"/>
              </a:spcBef>
              <a:spcAft>
                <a:spcPts val="0"/>
              </a:spcAft>
              <a:buNone/>
            </a:pPr>
            <a:r>
              <a:rPr lang="en" sz="2000">
                <a:solidFill>
                  <a:srgbClr val="3CD52E"/>
                </a:solidFill>
                <a:latin typeface="Quicksand"/>
                <a:ea typeface="Quicksand"/>
                <a:cs typeface="Quicksand"/>
                <a:sym typeface="Quicksand"/>
              </a:rPr>
              <a:t>General Policy:</a:t>
            </a:r>
            <a:endParaRPr sz="2000">
              <a:solidFill>
                <a:srgbClr val="3CD52E"/>
              </a:solidFill>
              <a:latin typeface="Quicksand"/>
              <a:ea typeface="Quicksand"/>
              <a:cs typeface="Quicksand"/>
              <a:sym typeface="Quicksand"/>
            </a:endParaRPr>
          </a:p>
          <a:p>
            <a:pPr indent="-327025" lvl="0" marL="457200" rtl="0" algn="l">
              <a:lnSpc>
                <a:spcPct val="130000"/>
              </a:lnSpc>
              <a:spcBef>
                <a:spcPts val="0"/>
              </a:spcBef>
              <a:spcAft>
                <a:spcPts val="0"/>
              </a:spcAft>
              <a:buSzPct val="100000"/>
              <a:buFont typeface="Quicksand"/>
              <a:buChar char="●"/>
            </a:pPr>
            <a:r>
              <a:rPr lang="en" sz="2000">
                <a:latin typeface="Quicksand"/>
                <a:ea typeface="Quicksand"/>
                <a:cs typeface="Quicksand"/>
                <a:sym typeface="Quicksand"/>
              </a:rPr>
              <a:t>We require students to maintain at least an 80% attendance rate</a:t>
            </a:r>
            <a:endParaRPr sz="2000">
              <a:latin typeface="Quicksand"/>
              <a:ea typeface="Quicksand"/>
              <a:cs typeface="Quicksand"/>
              <a:sym typeface="Quicksand"/>
            </a:endParaRPr>
          </a:p>
          <a:p>
            <a:pPr indent="-327025" lvl="1" marL="914400" rtl="0" algn="l">
              <a:lnSpc>
                <a:spcPct val="130000"/>
              </a:lnSpc>
              <a:spcBef>
                <a:spcPts val="0"/>
              </a:spcBef>
              <a:spcAft>
                <a:spcPts val="0"/>
              </a:spcAft>
              <a:buSzPct val="100000"/>
              <a:buFont typeface="Quicksand"/>
              <a:buChar char="○"/>
            </a:pPr>
            <a:r>
              <a:rPr lang="en" sz="2000">
                <a:latin typeface="Quicksand"/>
                <a:ea typeface="Quicksand"/>
                <a:cs typeface="Quicksand"/>
                <a:sym typeface="Quicksand"/>
              </a:rPr>
              <a:t>Student Handbook 4.1.2</a:t>
            </a:r>
            <a:endParaRPr sz="2000">
              <a:latin typeface="Quicksand"/>
              <a:ea typeface="Quicksand"/>
              <a:cs typeface="Quicksand"/>
              <a:sym typeface="Quicksand"/>
            </a:endParaRPr>
          </a:p>
          <a:p>
            <a:pPr indent="-327025" lvl="0" marL="457200" rtl="0" algn="l">
              <a:lnSpc>
                <a:spcPct val="130000"/>
              </a:lnSpc>
              <a:spcBef>
                <a:spcPts val="0"/>
              </a:spcBef>
              <a:spcAft>
                <a:spcPts val="0"/>
              </a:spcAft>
              <a:buSzPct val="100000"/>
              <a:buFont typeface="Quicksand"/>
              <a:buChar char="●"/>
            </a:pPr>
            <a:r>
              <a:rPr lang="en" sz="2000">
                <a:latin typeface="Quicksand"/>
                <a:ea typeface="Quicksand"/>
                <a:cs typeface="Quicksand"/>
                <a:sym typeface="Quicksand"/>
              </a:rPr>
              <a:t>Evaluation will be at the end of every month and cuts will occur before build season </a:t>
            </a:r>
            <a:endParaRPr sz="2000">
              <a:latin typeface="Quicksand"/>
              <a:ea typeface="Quicksand"/>
              <a:cs typeface="Quicksand"/>
              <a:sym typeface="Quicksand"/>
            </a:endParaRPr>
          </a:p>
        </p:txBody>
      </p:sp>
      <p:pic>
        <p:nvPicPr>
          <p:cNvPr id="238" name="Google Shape;238;p38"/>
          <p:cNvPicPr preferRelativeResize="0"/>
          <p:nvPr/>
        </p:nvPicPr>
        <p:blipFill rotWithShape="1">
          <a:blip r:embed="rId3">
            <a:alphaModFix/>
          </a:blip>
          <a:srcRect b="23017" l="0" r="0" t="0"/>
          <a:stretch/>
        </p:blipFill>
        <p:spPr>
          <a:xfrm>
            <a:off x="355863" y="585000"/>
            <a:ext cx="3864475" cy="2379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Citrus">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